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9" r:id="rId3"/>
    <p:sldId id="260" r:id="rId4"/>
    <p:sldId id="261" r:id="rId5"/>
    <p:sldId id="262" r:id="rId6"/>
    <p:sldId id="263" r:id="rId7"/>
    <p:sldId id="266" r:id="rId8"/>
    <p:sldId id="275" r:id="rId9"/>
    <p:sldId id="268" r:id="rId10"/>
    <p:sldId id="274" r:id="rId11"/>
    <p:sldId id="269" r:id="rId12"/>
    <p:sldId id="270" r:id="rId13"/>
    <p:sldId id="271" r:id="rId14"/>
    <p:sldId id="272" r:id="rId15"/>
    <p:sldId id="276" r:id="rId16"/>
    <p:sldId id="277" r:id="rId17"/>
    <p:sldId id="278" r:id="rId18"/>
    <p:sldId id="283" r:id="rId19"/>
    <p:sldId id="285" r:id="rId20"/>
    <p:sldId id="281" r:id="rId21"/>
    <p:sldId id="286" r:id="rId22"/>
    <p:sldId id="287" r:id="rId23"/>
    <p:sldId id="28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C600"/>
    <a:srgbClr val="739B00"/>
    <a:srgbClr val="000000"/>
    <a:srgbClr val="33CC33"/>
    <a:srgbClr val="27A1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15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14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D8311C-36C5-4555-86AD-7675C2EF5CD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A61FC42-47FA-42D6-BF34-1F56125EAC0E}">
      <dgm:prSet phldrT="[Text]" custT="1"/>
      <dgm:spPr>
        <a:solidFill>
          <a:srgbClr val="9FC600"/>
        </a:solidFill>
      </dgm:spPr>
      <dgm:t>
        <a:bodyPr/>
        <a:lstStyle/>
        <a:p>
          <a:r>
            <a:rPr lang="en-US" sz="2000" b="1" dirty="0"/>
            <a:t>Plant Disease Detector</a:t>
          </a:r>
          <a:endParaRPr lang="en-IN" sz="2000" b="1" dirty="0"/>
        </a:p>
      </dgm:t>
    </dgm:pt>
    <dgm:pt modelId="{4B423509-3C87-41FB-8EC7-3C946426C90C}" type="parTrans" cxnId="{44117F94-289C-4B0D-8071-5150DCBB2820}">
      <dgm:prSet/>
      <dgm:spPr/>
      <dgm:t>
        <a:bodyPr/>
        <a:lstStyle/>
        <a:p>
          <a:endParaRPr lang="en-IN"/>
        </a:p>
      </dgm:t>
    </dgm:pt>
    <dgm:pt modelId="{7A2C9483-377D-4CD6-AA04-3D1FEBB198F6}" type="sibTrans" cxnId="{44117F94-289C-4B0D-8071-5150DCBB2820}">
      <dgm:prSet/>
      <dgm:spPr/>
      <dgm:t>
        <a:bodyPr/>
        <a:lstStyle/>
        <a:p>
          <a:endParaRPr lang="en-IN"/>
        </a:p>
      </dgm:t>
    </dgm:pt>
    <dgm:pt modelId="{19335096-AB28-41F0-B1E7-CA686FE4DD11}">
      <dgm:prSet phldrT="[Text]" custT="1"/>
      <dgm:spPr>
        <a:solidFill>
          <a:srgbClr val="9FC60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2700" tIns="12700" rIns="12700" bIns="127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Apple Leaves</a:t>
          </a:r>
          <a:endParaRPr lang="en-IN" sz="20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8025C257-BD46-46AC-B11A-3771C7AA4DA0}" type="parTrans" cxnId="{30D1ED9D-533A-4FA1-B63E-D8B3DC6A41D5}">
      <dgm:prSet/>
      <dgm:spPr/>
      <dgm:t>
        <a:bodyPr/>
        <a:lstStyle/>
        <a:p>
          <a:endParaRPr lang="en-IN"/>
        </a:p>
      </dgm:t>
    </dgm:pt>
    <dgm:pt modelId="{44CFB87E-F7D7-4DAE-95E2-1C8B8515CB87}" type="sibTrans" cxnId="{30D1ED9D-533A-4FA1-B63E-D8B3DC6A41D5}">
      <dgm:prSet/>
      <dgm:spPr/>
      <dgm:t>
        <a:bodyPr/>
        <a:lstStyle/>
        <a:p>
          <a:endParaRPr lang="en-IN"/>
        </a:p>
      </dgm:t>
    </dgm:pt>
    <dgm:pt modelId="{5E21DE6F-EA3D-4CD8-85A5-51596B064997}">
      <dgm:prSet phldrT="[Text]" custT="1"/>
      <dgm:spPr>
        <a:solidFill>
          <a:srgbClr val="9FC60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2700" tIns="12700" rIns="12700" bIns="127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Strawberry Leaves</a:t>
          </a:r>
          <a:endParaRPr lang="en-IN" sz="20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29A54C6E-2271-40D2-87B2-322DF8B98069}" type="parTrans" cxnId="{33066469-3ED8-481D-AAD5-F19D95895B95}">
      <dgm:prSet/>
      <dgm:spPr/>
      <dgm:t>
        <a:bodyPr/>
        <a:lstStyle/>
        <a:p>
          <a:endParaRPr lang="en-IN"/>
        </a:p>
      </dgm:t>
    </dgm:pt>
    <dgm:pt modelId="{F50A329C-56FB-43D8-8171-3A1043B37164}" type="sibTrans" cxnId="{33066469-3ED8-481D-AAD5-F19D95895B95}">
      <dgm:prSet/>
      <dgm:spPr/>
      <dgm:t>
        <a:bodyPr/>
        <a:lstStyle/>
        <a:p>
          <a:endParaRPr lang="en-IN"/>
        </a:p>
      </dgm:t>
    </dgm:pt>
    <dgm:pt modelId="{E411F0E4-9DEA-4736-8395-7C4008901BBA}">
      <dgm:prSet phldrT="[Text]" custT="1"/>
      <dgm:spPr>
        <a:solidFill>
          <a:srgbClr val="9FC60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2700" tIns="12700" rIns="12700" bIns="127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Grape Leaves</a:t>
          </a:r>
          <a:endParaRPr lang="en-IN" sz="20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BCD82640-C440-44F4-8989-E8905312B630}" type="parTrans" cxnId="{AF0ED581-9FE5-4DAE-9E94-B434894794A5}">
      <dgm:prSet/>
      <dgm:spPr/>
      <dgm:t>
        <a:bodyPr/>
        <a:lstStyle/>
        <a:p>
          <a:endParaRPr lang="en-IN"/>
        </a:p>
      </dgm:t>
    </dgm:pt>
    <dgm:pt modelId="{C802DBC3-B636-4168-B2C1-3A398C93E9C6}" type="sibTrans" cxnId="{AF0ED581-9FE5-4DAE-9E94-B434894794A5}">
      <dgm:prSet/>
      <dgm:spPr/>
      <dgm:t>
        <a:bodyPr/>
        <a:lstStyle/>
        <a:p>
          <a:endParaRPr lang="en-IN"/>
        </a:p>
      </dgm:t>
    </dgm:pt>
    <dgm:pt modelId="{803FD406-1186-4FA1-88ED-610077717127}">
      <dgm:prSet custT="1"/>
      <dgm:spPr>
        <a:solidFill>
          <a:srgbClr val="9FC60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2700" tIns="12700" rIns="12700" bIns="127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CNN Model</a:t>
          </a:r>
          <a:endParaRPr lang="en-IN" sz="20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29B92D06-B0CB-43A8-9775-CA5B30109510}" type="parTrans" cxnId="{CB2E5446-5A9F-4F15-9E6A-C36FE76A79F2}">
      <dgm:prSet/>
      <dgm:spPr/>
      <dgm:t>
        <a:bodyPr/>
        <a:lstStyle/>
        <a:p>
          <a:endParaRPr lang="en-IN"/>
        </a:p>
      </dgm:t>
    </dgm:pt>
    <dgm:pt modelId="{9B892FF7-8F58-4421-BCA9-C74A11FC42BA}" type="sibTrans" cxnId="{CB2E5446-5A9F-4F15-9E6A-C36FE76A79F2}">
      <dgm:prSet/>
      <dgm:spPr/>
      <dgm:t>
        <a:bodyPr/>
        <a:lstStyle/>
        <a:p>
          <a:endParaRPr lang="en-IN"/>
        </a:p>
      </dgm:t>
    </dgm:pt>
    <dgm:pt modelId="{BB3142CF-2DEB-4CC9-8014-580E35020E66}">
      <dgm:prSet custT="1"/>
      <dgm:spPr>
        <a:solidFill>
          <a:srgbClr val="9FC60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2700" tIns="12700" rIns="12700" bIns="127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CNN Model</a:t>
          </a:r>
          <a:endParaRPr lang="en-IN" sz="20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F12709E6-F79F-401D-B2EA-F62EE58CCEA9}" type="parTrans" cxnId="{1D27708B-BF14-4403-8CA5-77105F240051}">
      <dgm:prSet/>
      <dgm:spPr/>
      <dgm:t>
        <a:bodyPr/>
        <a:lstStyle/>
        <a:p>
          <a:endParaRPr lang="en-IN"/>
        </a:p>
      </dgm:t>
    </dgm:pt>
    <dgm:pt modelId="{C86ECD50-7669-4189-A925-65ABA53596E3}" type="sibTrans" cxnId="{1D27708B-BF14-4403-8CA5-77105F240051}">
      <dgm:prSet/>
      <dgm:spPr/>
      <dgm:t>
        <a:bodyPr/>
        <a:lstStyle/>
        <a:p>
          <a:endParaRPr lang="en-IN"/>
        </a:p>
      </dgm:t>
    </dgm:pt>
    <dgm:pt modelId="{BCE83CBF-3A58-48C8-BA35-91DF3ED9A03A}">
      <dgm:prSet custT="1"/>
      <dgm:spPr>
        <a:solidFill>
          <a:srgbClr val="9FC60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2700" tIns="12700" rIns="12700" bIns="127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VGG16 Model</a:t>
          </a:r>
          <a:endParaRPr lang="en-IN" sz="20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F48BA6DB-CB62-40A9-8085-6C905C53498C}" type="parTrans" cxnId="{380408A8-3101-423E-905B-F8C590281D6E}">
      <dgm:prSet/>
      <dgm:spPr/>
      <dgm:t>
        <a:bodyPr/>
        <a:lstStyle/>
        <a:p>
          <a:endParaRPr lang="en-IN"/>
        </a:p>
      </dgm:t>
    </dgm:pt>
    <dgm:pt modelId="{8A2BF857-68E1-44B8-A4B7-BF3F4D42D717}" type="sibTrans" cxnId="{380408A8-3101-423E-905B-F8C590281D6E}">
      <dgm:prSet/>
      <dgm:spPr/>
      <dgm:t>
        <a:bodyPr/>
        <a:lstStyle/>
        <a:p>
          <a:endParaRPr lang="en-IN"/>
        </a:p>
      </dgm:t>
    </dgm:pt>
    <dgm:pt modelId="{1F1DDCB4-BC5F-4067-8972-A82D9AA03F29}">
      <dgm:prSet custT="1"/>
      <dgm:spPr>
        <a:solidFill>
          <a:srgbClr val="9FC60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2700" tIns="12700" rIns="12700" bIns="127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Xception Model</a:t>
          </a:r>
          <a:endParaRPr lang="en-IN" sz="20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C2DBBFEF-34EF-4AAE-8437-F5125EFD1C38}" type="parTrans" cxnId="{67B7063D-F0C9-4296-B455-3FE0FB7207F5}">
      <dgm:prSet/>
      <dgm:spPr/>
      <dgm:t>
        <a:bodyPr/>
        <a:lstStyle/>
        <a:p>
          <a:endParaRPr lang="en-IN"/>
        </a:p>
      </dgm:t>
    </dgm:pt>
    <dgm:pt modelId="{12283D62-DF87-4AE3-901C-969230C3CF99}" type="sibTrans" cxnId="{67B7063D-F0C9-4296-B455-3FE0FB7207F5}">
      <dgm:prSet/>
      <dgm:spPr/>
      <dgm:t>
        <a:bodyPr/>
        <a:lstStyle/>
        <a:p>
          <a:endParaRPr lang="en-IN"/>
        </a:p>
      </dgm:t>
    </dgm:pt>
    <dgm:pt modelId="{8158A2B8-847F-496E-B071-E5C0B0CAAC29}">
      <dgm:prSet custT="1"/>
      <dgm:spPr>
        <a:solidFill>
          <a:srgbClr val="00B05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2700" tIns="12700" rIns="12700" bIns="127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Resnet50 Model</a:t>
          </a:r>
          <a:endParaRPr lang="en-IN" sz="20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1B370494-2985-418C-A582-289A79D03F82}" type="parTrans" cxnId="{E1F5E47E-2B6A-483F-8052-E21982622472}">
      <dgm:prSet/>
      <dgm:spPr/>
      <dgm:t>
        <a:bodyPr/>
        <a:lstStyle/>
        <a:p>
          <a:endParaRPr lang="en-IN"/>
        </a:p>
      </dgm:t>
    </dgm:pt>
    <dgm:pt modelId="{11FDD500-393F-4426-BE93-7F108409021A}" type="sibTrans" cxnId="{E1F5E47E-2B6A-483F-8052-E21982622472}">
      <dgm:prSet/>
      <dgm:spPr/>
      <dgm:t>
        <a:bodyPr/>
        <a:lstStyle/>
        <a:p>
          <a:endParaRPr lang="en-IN"/>
        </a:p>
      </dgm:t>
    </dgm:pt>
    <dgm:pt modelId="{41FAD4FC-836A-4F7B-9DBD-96C70FE1C238}">
      <dgm:prSet custT="1"/>
      <dgm:spPr>
        <a:solidFill>
          <a:srgbClr val="9FC60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2700" tIns="12700" rIns="12700" bIns="127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Resnet50 Model</a:t>
          </a:r>
          <a:endParaRPr lang="en-IN" sz="20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416E3CEB-7A58-4266-A84B-129EADD7ED27}" type="parTrans" cxnId="{24C98557-2E02-4FA9-8CF0-8376EB6BCA2A}">
      <dgm:prSet/>
      <dgm:spPr/>
      <dgm:t>
        <a:bodyPr/>
        <a:lstStyle/>
        <a:p>
          <a:endParaRPr lang="en-IN"/>
        </a:p>
      </dgm:t>
    </dgm:pt>
    <dgm:pt modelId="{F16DC35A-FE51-4D30-A153-AEB54DE9EE82}" type="sibTrans" cxnId="{24C98557-2E02-4FA9-8CF0-8376EB6BCA2A}">
      <dgm:prSet/>
      <dgm:spPr/>
      <dgm:t>
        <a:bodyPr/>
        <a:lstStyle/>
        <a:p>
          <a:endParaRPr lang="en-IN"/>
        </a:p>
      </dgm:t>
    </dgm:pt>
    <dgm:pt modelId="{737EC2E8-8EAC-41B3-B997-08EEC83FDD59}">
      <dgm:prSet custT="1"/>
      <dgm:spPr>
        <a:solidFill>
          <a:srgbClr val="00B05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2700" tIns="12700" rIns="12700" bIns="127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Xception Model</a:t>
          </a:r>
          <a:endParaRPr lang="en-IN" sz="20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F5B9A9D0-2843-44BC-ADD9-C84A229B5C38}" type="parTrans" cxnId="{82E4D817-ED71-4629-8BA1-1AE569EDEBC0}">
      <dgm:prSet/>
      <dgm:spPr/>
      <dgm:t>
        <a:bodyPr/>
        <a:lstStyle/>
        <a:p>
          <a:endParaRPr lang="en-IN"/>
        </a:p>
      </dgm:t>
    </dgm:pt>
    <dgm:pt modelId="{90C724DF-9130-4814-AC03-C52635C87D9F}" type="sibTrans" cxnId="{82E4D817-ED71-4629-8BA1-1AE569EDEBC0}">
      <dgm:prSet/>
      <dgm:spPr/>
      <dgm:t>
        <a:bodyPr/>
        <a:lstStyle/>
        <a:p>
          <a:endParaRPr lang="en-IN"/>
        </a:p>
      </dgm:t>
    </dgm:pt>
    <dgm:pt modelId="{5DAC9AE2-FEC2-44DA-B6A1-90334E9349B0}">
      <dgm:prSet custT="1"/>
      <dgm:spPr>
        <a:solidFill>
          <a:srgbClr val="00B05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gm:spPr>
      <dgm:t>
        <a:bodyPr spcFirstLastPara="0" vert="horz" wrap="square" lIns="12700" tIns="12700" rIns="12700" bIns="12700" numCol="1" spcCol="1270" anchor="ctr" anchorCtr="0"/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VGG16 Model</a:t>
          </a:r>
          <a:endParaRPr lang="en-IN" sz="20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8B66DB20-C88C-40C4-81C3-7C1AAF693591}" type="parTrans" cxnId="{D7525DB9-CE16-4CC6-8F24-A2B3F84E3A55}">
      <dgm:prSet/>
      <dgm:spPr/>
      <dgm:t>
        <a:bodyPr/>
        <a:lstStyle/>
        <a:p>
          <a:endParaRPr lang="en-IN"/>
        </a:p>
      </dgm:t>
    </dgm:pt>
    <dgm:pt modelId="{FC410EC7-A160-45BC-9F24-18968D3E6F67}" type="sibTrans" cxnId="{D7525DB9-CE16-4CC6-8F24-A2B3F84E3A55}">
      <dgm:prSet/>
      <dgm:spPr/>
      <dgm:t>
        <a:bodyPr/>
        <a:lstStyle/>
        <a:p>
          <a:endParaRPr lang="en-IN"/>
        </a:p>
      </dgm:t>
    </dgm:pt>
    <dgm:pt modelId="{F641E371-8CC4-4702-8429-824ED9810CEC}" type="pres">
      <dgm:prSet presAssocID="{93D8311C-36C5-4555-86AD-7675C2EF5CD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122413F-B0CC-4E7A-8865-E48FBB3C316B}" type="pres">
      <dgm:prSet presAssocID="{6A61FC42-47FA-42D6-BF34-1F56125EAC0E}" presName="hierRoot1" presStyleCnt="0">
        <dgm:presLayoutVars>
          <dgm:hierBranch val="init"/>
        </dgm:presLayoutVars>
      </dgm:prSet>
      <dgm:spPr/>
    </dgm:pt>
    <dgm:pt modelId="{2361AAC6-090C-4107-8E41-07C76CC78A9B}" type="pres">
      <dgm:prSet presAssocID="{6A61FC42-47FA-42D6-BF34-1F56125EAC0E}" presName="rootComposite1" presStyleCnt="0"/>
      <dgm:spPr/>
    </dgm:pt>
    <dgm:pt modelId="{3AB723CA-8AD6-4F53-9B63-6B4D7D5349D6}" type="pres">
      <dgm:prSet presAssocID="{6A61FC42-47FA-42D6-BF34-1F56125EAC0E}" presName="rootText1" presStyleLbl="node0" presStyleIdx="0" presStyleCnt="1" custScaleX="231374" custScaleY="56617">
        <dgm:presLayoutVars>
          <dgm:chPref val="3"/>
        </dgm:presLayoutVars>
      </dgm:prSet>
      <dgm:spPr/>
    </dgm:pt>
    <dgm:pt modelId="{F03CE8D0-8485-4108-A78A-F7FD59A7DB51}" type="pres">
      <dgm:prSet presAssocID="{6A61FC42-47FA-42D6-BF34-1F56125EAC0E}" presName="rootConnector1" presStyleLbl="node1" presStyleIdx="0" presStyleCnt="0"/>
      <dgm:spPr/>
    </dgm:pt>
    <dgm:pt modelId="{F3B9EF06-95D2-40A1-8980-811F8C0502E6}" type="pres">
      <dgm:prSet presAssocID="{6A61FC42-47FA-42D6-BF34-1F56125EAC0E}" presName="hierChild2" presStyleCnt="0"/>
      <dgm:spPr/>
    </dgm:pt>
    <dgm:pt modelId="{AC14519F-04D4-478E-B793-5C2A4ADDA15B}" type="pres">
      <dgm:prSet presAssocID="{8025C257-BD46-46AC-B11A-3771C7AA4DA0}" presName="Name37" presStyleLbl="parChTrans1D2" presStyleIdx="0" presStyleCnt="3"/>
      <dgm:spPr/>
    </dgm:pt>
    <dgm:pt modelId="{C1A42617-177C-4032-9963-60FDDB162955}" type="pres">
      <dgm:prSet presAssocID="{19335096-AB28-41F0-B1E7-CA686FE4DD11}" presName="hierRoot2" presStyleCnt="0">
        <dgm:presLayoutVars>
          <dgm:hierBranch val="init"/>
        </dgm:presLayoutVars>
      </dgm:prSet>
      <dgm:spPr/>
    </dgm:pt>
    <dgm:pt modelId="{9BD2E5C7-7E6C-4766-83AF-24FA9A89299E}" type="pres">
      <dgm:prSet presAssocID="{19335096-AB28-41F0-B1E7-CA686FE4DD11}" presName="rootComposite" presStyleCnt="0"/>
      <dgm:spPr/>
    </dgm:pt>
    <dgm:pt modelId="{7070C9D7-01C9-461E-8094-47089AD4FCA4}" type="pres">
      <dgm:prSet presAssocID="{19335096-AB28-41F0-B1E7-CA686FE4DD11}" presName="rootText" presStyleLbl="node2" presStyleIdx="0" presStyleCnt="3" custScaleX="107203" custScaleY="87227" custLinFactNeighborX="-83959" custLinFactNeighborY="-3818">
        <dgm:presLayoutVars>
          <dgm:chPref val="3"/>
        </dgm:presLayoutVars>
      </dgm:prSet>
      <dgm:spPr>
        <a:xfrm>
          <a:off x="545" y="3544700"/>
          <a:ext cx="2376289" cy="1188144"/>
        </a:xfrm>
        <a:prstGeom prst="rect">
          <a:avLst/>
        </a:prstGeom>
      </dgm:spPr>
    </dgm:pt>
    <dgm:pt modelId="{99012401-0BE4-49FB-BB81-55BC8648F3D7}" type="pres">
      <dgm:prSet presAssocID="{19335096-AB28-41F0-B1E7-CA686FE4DD11}" presName="rootConnector" presStyleLbl="node2" presStyleIdx="0" presStyleCnt="3"/>
      <dgm:spPr/>
    </dgm:pt>
    <dgm:pt modelId="{996CCF0C-E24C-47F8-8421-8E1650E40AAD}" type="pres">
      <dgm:prSet presAssocID="{19335096-AB28-41F0-B1E7-CA686FE4DD11}" presName="hierChild4" presStyleCnt="0"/>
      <dgm:spPr/>
    </dgm:pt>
    <dgm:pt modelId="{0A3C1FCD-467E-4519-845F-2A5D9AD6AD6A}" type="pres">
      <dgm:prSet presAssocID="{F12709E6-F79F-401D-B2EA-F62EE58CCEA9}" presName="Name37" presStyleLbl="parChTrans1D3" presStyleIdx="0" presStyleCnt="8"/>
      <dgm:spPr/>
    </dgm:pt>
    <dgm:pt modelId="{44A1C3DC-2772-4C6B-9472-F0BFF3E3BE2E}" type="pres">
      <dgm:prSet presAssocID="{BB3142CF-2DEB-4CC9-8014-580E35020E66}" presName="hierRoot2" presStyleCnt="0">
        <dgm:presLayoutVars>
          <dgm:hierBranch val="init"/>
        </dgm:presLayoutVars>
      </dgm:prSet>
      <dgm:spPr/>
    </dgm:pt>
    <dgm:pt modelId="{CBCF7F58-BC94-4F32-B4D7-27215DC86198}" type="pres">
      <dgm:prSet presAssocID="{BB3142CF-2DEB-4CC9-8014-580E35020E66}" presName="rootComposite" presStyleCnt="0"/>
      <dgm:spPr/>
    </dgm:pt>
    <dgm:pt modelId="{06E6DD0F-F4B9-43B4-9EFC-8E896FBCE4B4}" type="pres">
      <dgm:prSet presAssocID="{BB3142CF-2DEB-4CC9-8014-580E35020E66}" presName="rootText" presStyleLbl="node3" presStyleIdx="0" presStyleCnt="8" custScaleX="102079" custScaleY="92214" custLinFactNeighborX="-83990" custLinFactNeighborY="1273">
        <dgm:presLayoutVars>
          <dgm:chPref val="3"/>
        </dgm:presLayoutVars>
      </dgm:prSet>
      <dgm:spPr>
        <a:xfrm>
          <a:off x="642364" y="3151710"/>
          <a:ext cx="2551379" cy="1275689"/>
        </a:xfrm>
        <a:prstGeom prst="rect">
          <a:avLst/>
        </a:prstGeom>
      </dgm:spPr>
    </dgm:pt>
    <dgm:pt modelId="{032A6E12-D032-453D-8AD8-F31D147BD84B}" type="pres">
      <dgm:prSet presAssocID="{BB3142CF-2DEB-4CC9-8014-580E35020E66}" presName="rootConnector" presStyleLbl="node3" presStyleIdx="0" presStyleCnt="8"/>
      <dgm:spPr/>
    </dgm:pt>
    <dgm:pt modelId="{7691023C-9FC1-4A28-909A-473AD52226C8}" type="pres">
      <dgm:prSet presAssocID="{BB3142CF-2DEB-4CC9-8014-580E35020E66}" presName="hierChild4" presStyleCnt="0"/>
      <dgm:spPr/>
    </dgm:pt>
    <dgm:pt modelId="{1613433F-B274-4A05-B4CC-2D6CE3231F49}" type="pres">
      <dgm:prSet presAssocID="{BB3142CF-2DEB-4CC9-8014-580E35020E66}" presName="hierChild5" presStyleCnt="0"/>
      <dgm:spPr/>
    </dgm:pt>
    <dgm:pt modelId="{4D83BD77-FD68-4377-95F7-C195AA050D4F}" type="pres">
      <dgm:prSet presAssocID="{F48BA6DB-CB62-40A9-8085-6C905C53498C}" presName="Name37" presStyleLbl="parChTrans1D3" presStyleIdx="1" presStyleCnt="8"/>
      <dgm:spPr/>
    </dgm:pt>
    <dgm:pt modelId="{AF889154-C2E2-4598-B262-F49EA6B44101}" type="pres">
      <dgm:prSet presAssocID="{BCE83CBF-3A58-48C8-BA35-91DF3ED9A03A}" presName="hierRoot2" presStyleCnt="0">
        <dgm:presLayoutVars>
          <dgm:hierBranch val="init"/>
        </dgm:presLayoutVars>
      </dgm:prSet>
      <dgm:spPr/>
    </dgm:pt>
    <dgm:pt modelId="{8468DC46-E905-4ACE-907B-1C2DC6E7D2F0}" type="pres">
      <dgm:prSet presAssocID="{BCE83CBF-3A58-48C8-BA35-91DF3ED9A03A}" presName="rootComposite" presStyleCnt="0"/>
      <dgm:spPr/>
    </dgm:pt>
    <dgm:pt modelId="{D9C0B143-5324-4895-929E-020E29CD7F5A}" type="pres">
      <dgm:prSet presAssocID="{BCE83CBF-3A58-48C8-BA35-91DF3ED9A03A}" presName="rootText" presStyleLbl="node3" presStyleIdx="1" presStyleCnt="8" custLinFactNeighborX="-82718">
        <dgm:presLayoutVars>
          <dgm:chPref val="3"/>
        </dgm:presLayoutVars>
      </dgm:prSet>
      <dgm:spPr>
        <a:xfrm>
          <a:off x="1844859" y="2341684"/>
          <a:ext cx="1601762" cy="800881"/>
        </a:xfrm>
        <a:prstGeom prst="rect">
          <a:avLst/>
        </a:prstGeom>
      </dgm:spPr>
    </dgm:pt>
    <dgm:pt modelId="{7441F0F3-5DAA-4376-BF21-01F3A428CAE4}" type="pres">
      <dgm:prSet presAssocID="{BCE83CBF-3A58-48C8-BA35-91DF3ED9A03A}" presName="rootConnector" presStyleLbl="node3" presStyleIdx="1" presStyleCnt="8"/>
      <dgm:spPr/>
    </dgm:pt>
    <dgm:pt modelId="{0FBB0318-F27C-4635-B862-7F65B85B1175}" type="pres">
      <dgm:prSet presAssocID="{BCE83CBF-3A58-48C8-BA35-91DF3ED9A03A}" presName="hierChild4" presStyleCnt="0"/>
      <dgm:spPr/>
    </dgm:pt>
    <dgm:pt modelId="{426EE306-7C12-418F-9B27-EEDF79503C8C}" type="pres">
      <dgm:prSet presAssocID="{BCE83CBF-3A58-48C8-BA35-91DF3ED9A03A}" presName="hierChild5" presStyleCnt="0"/>
      <dgm:spPr/>
    </dgm:pt>
    <dgm:pt modelId="{1EB36B75-A10B-491F-A955-6A36780D2AFC}" type="pres">
      <dgm:prSet presAssocID="{C2DBBFEF-34EF-4AAE-8437-F5125EFD1C38}" presName="Name37" presStyleLbl="parChTrans1D3" presStyleIdx="2" presStyleCnt="8"/>
      <dgm:spPr/>
    </dgm:pt>
    <dgm:pt modelId="{62E4D6E3-F24E-47E7-9546-968BD6E0C011}" type="pres">
      <dgm:prSet presAssocID="{1F1DDCB4-BC5F-4067-8972-A82D9AA03F29}" presName="hierRoot2" presStyleCnt="0">
        <dgm:presLayoutVars>
          <dgm:hierBranch val="init"/>
        </dgm:presLayoutVars>
      </dgm:prSet>
      <dgm:spPr/>
    </dgm:pt>
    <dgm:pt modelId="{2E6F2140-8662-468C-8649-643CA408E3D6}" type="pres">
      <dgm:prSet presAssocID="{1F1DDCB4-BC5F-4067-8972-A82D9AA03F29}" presName="rootComposite" presStyleCnt="0"/>
      <dgm:spPr/>
    </dgm:pt>
    <dgm:pt modelId="{AC7AC8B3-E376-4DBA-B11D-778C2D1A1F87}" type="pres">
      <dgm:prSet presAssocID="{1F1DDCB4-BC5F-4067-8972-A82D9AA03F29}" presName="rootText" presStyleLbl="node3" presStyleIdx="2" presStyleCnt="8" custLinFactNeighborX="-83354" custLinFactNeighborY="-3818">
        <dgm:presLayoutVars>
          <dgm:chPref val="3"/>
        </dgm:presLayoutVars>
      </dgm:prSet>
      <dgm:spPr>
        <a:xfrm>
          <a:off x="1844859" y="3478936"/>
          <a:ext cx="1601762" cy="800881"/>
        </a:xfrm>
        <a:prstGeom prst="rect">
          <a:avLst/>
        </a:prstGeom>
      </dgm:spPr>
    </dgm:pt>
    <dgm:pt modelId="{D537EC40-5DA9-4133-AAF3-5EDA0852C93D}" type="pres">
      <dgm:prSet presAssocID="{1F1DDCB4-BC5F-4067-8972-A82D9AA03F29}" presName="rootConnector" presStyleLbl="node3" presStyleIdx="2" presStyleCnt="8"/>
      <dgm:spPr/>
    </dgm:pt>
    <dgm:pt modelId="{6CF07CCC-2A26-4418-9323-12329AB381FE}" type="pres">
      <dgm:prSet presAssocID="{1F1DDCB4-BC5F-4067-8972-A82D9AA03F29}" presName="hierChild4" presStyleCnt="0"/>
      <dgm:spPr/>
    </dgm:pt>
    <dgm:pt modelId="{A2D719E8-9447-436F-AF29-410BA4E55DF5}" type="pres">
      <dgm:prSet presAssocID="{1F1DDCB4-BC5F-4067-8972-A82D9AA03F29}" presName="hierChild5" presStyleCnt="0"/>
      <dgm:spPr/>
    </dgm:pt>
    <dgm:pt modelId="{E8271714-4341-431C-9366-9420D7D73C55}" type="pres">
      <dgm:prSet presAssocID="{1B370494-2985-418C-A582-289A79D03F82}" presName="Name37" presStyleLbl="parChTrans1D3" presStyleIdx="3" presStyleCnt="8"/>
      <dgm:spPr/>
    </dgm:pt>
    <dgm:pt modelId="{F2035927-E59B-40A6-92C6-DA7CE65965C9}" type="pres">
      <dgm:prSet presAssocID="{8158A2B8-847F-496E-B071-E5C0B0CAAC29}" presName="hierRoot2" presStyleCnt="0">
        <dgm:presLayoutVars>
          <dgm:hierBranch val="init"/>
        </dgm:presLayoutVars>
      </dgm:prSet>
      <dgm:spPr/>
    </dgm:pt>
    <dgm:pt modelId="{BA021C27-89B5-4109-8F60-73605AAD2F70}" type="pres">
      <dgm:prSet presAssocID="{8158A2B8-847F-496E-B071-E5C0B0CAAC29}" presName="rootComposite" presStyleCnt="0"/>
      <dgm:spPr/>
    </dgm:pt>
    <dgm:pt modelId="{D92A6D13-4585-42C4-B99C-23E91760BFC4}" type="pres">
      <dgm:prSet presAssocID="{8158A2B8-847F-496E-B071-E5C0B0CAAC29}" presName="rootText" presStyleLbl="node3" presStyleIdx="3" presStyleCnt="8" custLinFactNeighborX="-82718" custLinFactNeighborY="-13998">
        <dgm:presLayoutVars>
          <dgm:chPref val="3"/>
        </dgm:presLayoutVars>
      </dgm:prSet>
      <dgm:spPr>
        <a:xfrm>
          <a:off x="1844859" y="4616187"/>
          <a:ext cx="1601762" cy="800881"/>
        </a:xfrm>
        <a:prstGeom prst="rect">
          <a:avLst/>
        </a:prstGeom>
      </dgm:spPr>
    </dgm:pt>
    <dgm:pt modelId="{692CF56D-F6C0-4F48-938C-90070CB0AFA4}" type="pres">
      <dgm:prSet presAssocID="{8158A2B8-847F-496E-B071-E5C0B0CAAC29}" presName="rootConnector" presStyleLbl="node3" presStyleIdx="3" presStyleCnt="8"/>
      <dgm:spPr/>
    </dgm:pt>
    <dgm:pt modelId="{86CEB7B4-1E3C-4164-A18E-730295070EE9}" type="pres">
      <dgm:prSet presAssocID="{8158A2B8-847F-496E-B071-E5C0B0CAAC29}" presName="hierChild4" presStyleCnt="0"/>
      <dgm:spPr/>
    </dgm:pt>
    <dgm:pt modelId="{20F01CA7-8F55-4BB5-8DB0-1908B84A851E}" type="pres">
      <dgm:prSet presAssocID="{8158A2B8-847F-496E-B071-E5C0B0CAAC29}" presName="hierChild5" presStyleCnt="0"/>
      <dgm:spPr/>
    </dgm:pt>
    <dgm:pt modelId="{959B2927-CA64-4A57-9E59-CE3C611226F9}" type="pres">
      <dgm:prSet presAssocID="{19335096-AB28-41F0-B1E7-CA686FE4DD11}" presName="hierChild5" presStyleCnt="0"/>
      <dgm:spPr/>
    </dgm:pt>
    <dgm:pt modelId="{B3415F6E-0CC4-4147-BBEF-F61EE87A28F2}" type="pres">
      <dgm:prSet presAssocID="{29A54C6E-2271-40D2-87B2-322DF8B98069}" presName="Name37" presStyleLbl="parChTrans1D2" presStyleIdx="1" presStyleCnt="3"/>
      <dgm:spPr/>
    </dgm:pt>
    <dgm:pt modelId="{AE943E0B-CCDC-4F11-B3D7-482E87F4570A}" type="pres">
      <dgm:prSet presAssocID="{5E21DE6F-EA3D-4CD8-85A5-51596B064997}" presName="hierRoot2" presStyleCnt="0">
        <dgm:presLayoutVars>
          <dgm:hierBranch val="init"/>
        </dgm:presLayoutVars>
      </dgm:prSet>
      <dgm:spPr/>
    </dgm:pt>
    <dgm:pt modelId="{A608189C-17CE-4853-A011-FB747D6FB1E8}" type="pres">
      <dgm:prSet presAssocID="{5E21DE6F-EA3D-4CD8-85A5-51596B064997}" presName="rootComposite" presStyleCnt="0"/>
      <dgm:spPr/>
    </dgm:pt>
    <dgm:pt modelId="{804DB967-382C-4D20-9193-2664F866B40B}" type="pres">
      <dgm:prSet presAssocID="{5E21DE6F-EA3D-4CD8-85A5-51596B064997}" presName="rootText" presStyleLbl="node2" presStyleIdx="1" presStyleCnt="3" custScaleX="109178" custScaleY="84734">
        <dgm:presLayoutVars>
          <dgm:chPref val="3"/>
        </dgm:presLayoutVars>
      </dgm:prSet>
      <dgm:spPr>
        <a:xfrm>
          <a:off x="2875855" y="2701117"/>
          <a:ext cx="2376289" cy="1188144"/>
        </a:xfrm>
        <a:prstGeom prst="rect">
          <a:avLst/>
        </a:prstGeom>
      </dgm:spPr>
    </dgm:pt>
    <dgm:pt modelId="{478BB037-1F59-4D2B-8FDC-6B66C339787C}" type="pres">
      <dgm:prSet presAssocID="{5E21DE6F-EA3D-4CD8-85A5-51596B064997}" presName="rootConnector" presStyleLbl="node2" presStyleIdx="1" presStyleCnt="3"/>
      <dgm:spPr/>
    </dgm:pt>
    <dgm:pt modelId="{9E1DDAED-7FAC-4EC0-A735-B317BAEBCEB3}" type="pres">
      <dgm:prSet presAssocID="{5E21DE6F-EA3D-4CD8-85A5-51596B064997}" presName="hierChild4" presStyleCnt="0"/>
      <dgm:spPr/>
    </dgm:pt>
    <dgm:pt modelId="{2F8276BF-1DAB-489E-93C2-EF5FB4B7F01B}" type="pres">
      <dgm:prSet presAssocID="{416E3CEB-7A58-4266-A84B-129EADD7ED27}" presName="Name37" presStyleLbl="parChTrans1D3" presStyleIdx="4" presStyleCnt="8"/>
      <dgm:spPr/>
    </dgm:pt>
    <dgm:pt modelId="{09C14B81-F19F-4778-8701-475094762E66}" type="pres">
      <dgm:prSet presAssocID="{41FAD4FC-836A-4F7B-9DBD-96C70FE1C238}" presName="hierRoot2" presStyleCnt="0">
        <dgm:presLayoutVars>
          <dgm:hierBranch val="init"/>
        </dgm:presLayoutVars>
      </dgm:prSet>
      <dgm:spPr/>
    </dgm:pt>
    <dgm:pt modelId="{2676ACA4-A4B9-4EEB-9AB1-EE5899A731BC}" type="pres">
      <dgm:prSet presAssocID="{41FAD4FC-836A-4F7B-9DBD-96C70FE1C238}" presName="rootComposite" presStyleCnt="0"/>
      <dgm:spPr/>
    </dgm:pt>
    <dgm:pt modelId="{09EB4E53-5FE0-413D-B0E8-3E42988C6E0F}" type="pres">
      <dgm:prSet presAssocID="{41FAD4FC-836A-4F7B-9DBD-96C70FE1C238}" presName="rootText" presStyleLbl="node3" presStyleIdx="4" presStyleCnt="8">
        <dgm:presLayoutVars>
          <dgm:chPref val="3"/>
        </dgm:presLayoutVars>
      </dgm:prSet>
      <dgm:spPr>
        <a:xfrm>
          <a:off x="4278337" y="1648161"/>
          <a:ext cx="1601762" cy="800881"/>
        </a:xfrm>
        <a:prstGeom prst="rect">
          <a:avLst/>
        </a:prstGeom>
      </dgm:spPr>
    </dgm:pt>
    <dgm:pt modelId="{62038E4F-266C-4049-894F-E2A05BC40701}" type="pres">
      <dgm:prSet presAssocID="{41FAD4FC-836A-4F7B-9DBD-96C70FE1C238}" presName="rootConnector" presStyleLbl="node3" presStyleIdx="4" presStyleCnt="8"/>
      <dgm:spPr/>
    </dgm:pt>
    <dgm:pt modelId="{C1970706-D4C1-4AA0-844C-5AB77727D690}" type="pres">
      <dgm:prSet presAssocID="{41FAD4FC-836A-4F7B-9DBD-96C70FE1C238}" presName="hierChild4" presStyleCnt="0"/>
      <dgm:spPr/>
    </dgm:pt>
    <dgm:pt modelId="{A5B09754-AA51-4542-8827-4159C029E4E1}" type="pres">
      <dgm:prSet presAssocID="{41FAD4FC-836A-4F7B-9DBD-96C70FE1C238}" presName="hierChild5" presStyleCnt="0"/>
      <dgm:spPr/>
    </dgm:pt>
    <dgm:pt modelId="{403317F2-580B-4E97-A72A-1CBEED588542}" type="pres">
      <dgm:prSet presAssocID="{F5B9A9D0-2843-44BC-ADD9-C84A229B5C38}" presName="Name37" presStyleLbl="parChTrans1D3" presStyleIdx="5" presStyleCnt="8"/>
      <dgm:spPr/>
    </dgm:pt>
    <dgm:pt modelId="{182F4074-D6EE-441D-8618-6285D9808E97}" type="pres">
      <dgm:prSet presAssocID="{737EC2E8-8EAC-41B3-B997-08EEC83FDD59}" presName="hierRoot2" presStyleCnt="0">
        <dgm:presLayoutVars>
          <dgm:hierBranch val="init"/>
        </dgm:presLayoutVars>
      </dgm:prSet>
      <dgm:spPr/>
    </dgm:pt>
    <dgm:pt modelId="{BAD62079-DD54-4316-8610-6116ACEA523B}" type="pres">
      <dgm:prSet presAssocID="{737EC2E8-8EAC-41B3-B997-08EEC83FDD59}" presName="rootComposite" presStyleCnt="0"/>
      <dgm:spPr/>
    </dgm:pt>
    <dgm:pt modelId="{477BB94F-3D37-407C-86F2-B1FFC9728A9A}" type="pres">
      <dgm:prSet presAssocID="{737EC2E8-8EAC-41B3-B997-08EEC83FDD59}" presName="rootText" presStyleLbl="node3" presStyleIdx="5" presStyleCnt="8">
        <dgm:presLayoutVars>
          <dgm:chPref val="3"/>
        </dgm:presLayoutVars>
      </dgm:prSet>
      <dgm:spPr>
        <a:xfrm>
          <a:off x="4278337" y="2785413"/>
          <a:ext cx="1601762" cy="800881"/>
        </a:xfrm>
        <a:prstGeom prst="rect">
          <a:avLst/>
        </a:prstGeom>
      </dgm:spPr>
    </dgm:pt>
    <dgm:pt modelId="{E06AD8EB-D3BA-40CC-88C2-4DA367BE5131}" type="pres">
      <dgm:prSet presAssocID="{737EC2E8-8EAC-41B3-B997-08EEC83FDD59}" presName="rootConnector" presStyleLbl="node3" presStyleIdx="5" presStyleCnt="8"/>
      <dgm:spPr/>
    </dgm:pt>
    <dgm:pt modelId="{34055192-043C-42D1-BAEA-FDC387FA7F37}" type="pres">
      <dgm:prSet presAssocID="{737EC2E8-8EAC-41B3-B997-08EEC83FDD59}" presName="hierChild4" presStyleCnt="0"/>
      <dgm:spPr/>
    </dgm:pt>
    <dgm:pt modelId="{6F8EA212-B4B8-4E18-BECB-F322F629EFF5}" type="pres">
      <dgm:prSet presAssocID="{737EC2E8-8EAC-41B3-B997-08EEC83FDD59}" presName="hierChild5" presStyleCnt="0"/>
      <dgm:spPr/>
    </dgm:pt>
    <dgm:pt modelId="{7CA4DB36-320C-4BF8-902B-C96E24638A11}" type="pres">
      <dgm:prSet presAssocID="{5E21DE6F-EA3D-4CD8-85A5-51596B064997}" presName="hierChild5" presStyleCnt="0"/>
      <dgm:spPr/>
    </dgm:pt>
    <dgm:pt modelId="{DFFB6C05-CF66-47FF-B9C8-68D14BB0DF42}" type="pres">
      <dgm:prSet presAssocID="{BCD82640-C440-44F4-8989-E8905312B630}" presName="Name37" presStyleLbl="parChTrans1D2" presStyleIdx="2" presStyleCnt="3"/>
      <dgm:spPr/>
    </dgm:pt>
    <dgm:pt modelId="{0BBA81B8-0E17-4E6B-BE32-F6680E2ADA27}" type="pres">
      <dgm:prSet presAssocID="{E411F0E4-9DEA-4736-8395-7C4008901BBA}" presName="hierRoot2" presStyleCnt="0">
        <dgm:presLayoutVars>
          <dgm:hierBranch val="init"/>
        </dgm:presLayoutVars>
      </dgm:prSet>
      <dgm:spPr/>
    </dgm:pt>
    <dgm:pt modelId="{C40A79A7-B20D-4EEB-9FFE-D2C1A1F4337C}" type="pres">
      <dgm:prSet presAssocID="{E411F0E4-9DEA-4736-8395-7C4008901BBA}" presName="rootComposite" presStyleCnt="0"/>
      <dgm:spPr/>
    </dgm:pt>
    <dgm:pt modelId="{15C9459A-BA93-4BEA-80E9-62AAB863B171}" type="pres">
      <dgm:prSet presAssocID="{E411F0E4-9DEA-4736-8395-7C4008901BBA}" presName="rootText" presStyleLbl="node2" presStyleIdx="2" presStyleCnt="3" custScaleX="107126" custScaleY="84746" custLinFactNeighborX="95443">
        <dgm:presLayoutVars>
          <dgm:chPref val="3"/>
        </dgm:presLayoutVars>
      </dgm:prSet>
      <dgm:spPr>
        <a:xfrm>
          <a:off x="5751165" y="3544700"/>
          <a:ext cx="2376289" cy="1188144"/>
        </a:xfrm>
        <a:prstGeom prst="rect">
          <a:avLst/>
        </a:prstGeom>
      </dgm:spPr>
    </dgm:pt>
    <dgm:pt modelId="{B73B1F68-DD3D-4C0D-89BD-2DD88EF63F11}" type="pres">
      <dgm:prSet presAssocID="{E411F0E4-9DEA-4736-8395-7C4008901BBA}" presName="rootConnector" presStyleLbl="node2" presStyleIdx="2" presStyleCnt="3"/>
      <dgm:spPr/>
    </dgm:pt>
    <dgm:pt modelId="{CCD60DB4-4530-4D0A-8CB8-D6FCABAE82AD}" type="pres">
      <dgm:prSet presAssocID="{E411F0E4-9DEA-4736-8395-7C4008901BBA}" presName="hierChild4" presStyleCnt="0"/>
      <dgm:spPr/>
    </dgm:pt>
    <dgm:pt modelId="{18BF42AC-5D87-4FB8-9AB4-3D1D842C3B09}" type="pres">
      <dgm:prSet presAssocID="{29B92D06-B0CB-43A8-9775-CA5B30109510}" presName="Name37" presStyleLbl="parChTrans1D3" presStyleIdx="6" presStyleCnt="8"/>
      <dgm:spPr/>
    </dgm:pt>
    <dgm:pt modelId="{DD9C6062-BE24-443D-B836-0E121823AFCC}" type="pres">
      <dgm:prSet presAssocID="{803FD406-1186-4FA1-88ED-610077717127}" presName="hierRoot2" presStyleCnt="0">
        <dgm:presLayoutVars>
          <dgm:hierBranch val="init"/>
        </dgm:presLayoutVars>
      </dgm:prSet>
      <dgm:spPr/>
    </dgm:pt>
    <dgm:pt modelId="{7F66A5ED-BD93-4E2A-8557-8BE84C44A942}" type="pres">
      <dgm:prSet presAssocID="{803FD406-1186-4FA1-88ED-610077717127}" presName="rootComposite" presStyleCnt="0"/>
      <dgm:spPr/>
    </dgm:pt>
    <dgm:pt modelId="{F592667B-212C-4AA0-ADD0-B4DB70B17148}" type="pres">
      <dgm:prSet presAssocID="{803FD406-1186-4FA1-88ED-610077717127}" presName="rootText" presStyleLbl="node3" presStyleIdx="6" presStyleCnt="8" custLinFactNeighborX="99182" custLinFactNeighborY="-4571">
        <dgm:presLayoutVars>
          <dgm:chPref val="3"/>
        </dgm:presLayoutVars>
      </dgm:prSet>
      <dgm:spPr>
        <a:xfrm>
          <a:off x="6333622" y="1402090"/>
          <a:ext cx="1601762" cy="800881"/>
        </a:xfrm>
        <a:prstGeom prst="rect">
          <a:avLst/>
        </a:prstGeom>
      </dgm:spPr>
    </dgm:pt>
    <dgm:pt modelId="{FC53707F-8E16-4740-A980-782DC7EAB197}" type="pres">
      <dgm:prSet presAssocID="{803FD406-1186-4FA1-88ED-610077717127}" presName="rootConnector" presStyleLbl="node3" presStyleIdx="6" presStyleCnt="8"/>
      <dgm:spPr/>
    </dgm:pt>
    <dgm:pt modelId="{F9861F29-C3BC-49AF-BDCC-034CB87245B0}" type="pres">
      <dgm:prSet presAssocID="{803FD406-1186-4FA1-88ED-610077717127}" presName="hierChild4" presStyleCnt="0"/>
      <dgm:spPr/>
    </dgm:pt>
    <dgm:pt modelId="{8CB87988-2AD7-485A-A376-7D1531C60168}" type="pres">
      <dgm:prSet presAssocID="{803FD406-1186-4FA1-88ED-610077717127}" presName="hierChild5" presStyleCnt="0"/>
      <dgm:spPr/>
    </dgm:pt>
    <dgm:pt modelId="{473CD920-3CE8-476B-AAF7-51E4F5E098F1}" type="pres">
      <dgm:prSet presAssocID="{8B66DB20-C88C-40C4-81C3-7C1AAF693591}" presName="Name37" presStyleLbl="parChTrans1D3" presStyleIdx="7" presStyleCnt="8"/>
      <dgm:spPr/>
    </dgm:pt>
    <dgm:pt modelId="{ED3F2D09-E090-4CF6-9D85-02F8EA4B0D30}" type="pres">
      <dgm:prSet presAssocID="{5DAC9AE2-FEC2-44DA-B6A1-90334E9349B0}" presName="hierRoot2" presStyleCnt="0">
        <dgm:presLayoutVars>
          <dgm:hierBranch val="init"/>
        </dgm:presLayoutVars>
      </dgm:prSet>
      <dgm:spPr/>
    </dgm:pt>
    <dgm:pt modelId="{23583028-1CB0-4C52-9E8C-A8F23E36450A}" type="pres">
      <dgm:prSet presAssocID="{5DAC9AE2-FEC2-44DA-B6A1-90334E9349B0}" presName="rootComposite" presStyleCnt="0"/>
      <dgm:spPr/>
    </dgm:pt>
    <dgm:pt modelId="{FDB90252-26F2-4DFD-B8DA-420B78EB2224}" type="pres">
      <dgm:prSet presAssocID="{5DAC9AE2-FEC2-44DA-B6A1-90334E9349B0}" presName="rootText" presStyleLbl="node3" presStyleIdx="7" presStyleCnt="8" custLinFactX="1807" custLinFactNeighborX="100000" custLinFactNeighborY="-10180">
        <dgm:presLayoutVars>
          <dgm:chPref val="3"/>
        </dgm:presLayoutVars>
      </dgm:prSet>
      <dgm:spPr>
        <a:xfrm>
          <a:off x="6355262" y="2749213"/>
          <a:ext cx="1601762" cy="800881"/>
        </a:xfrm>
        <a:prstGeom prst="rect">
          <a:avLst/>
        </a:prstGeom>
      </dgm:spPr>
    </dgm:pt>
    <dgm:pt modelId="{EB4BBC5F-A3A3-49CF-AA73-A05CA8A25F65}" type="pres">
      <dgm:prSet presAssocID="{5DAC9AE2-FEC2-44DA-B6A1-90334E9349B0}" presName="rootConnector" presStyleLbl="node3" presStyleIdx="7" presStyleCnt="8"/>
      <dgm:spPr/>
    </dgm:pt>
    <dgm:pt modelId="{6DA8C795-B8BE-4647-924D-D4817115C91E}" type="pres">
      <dgm:prSet presAssocID="{5DAC9AE2-FEC2-44DA-B6A1-90334E9349B0}" presName="hierChild4" presStyleCnt="0"/>
      <dgm:spPr/>
    </dgm:pt>
    <dgm:pt modelId="{0E4F5007-F197-4786-AA6C-1BBB40DF0FA4}" type="pres">
      <dgm:prSet presAssocID="{5DAC9AE2-FEC2-44DA-B6A1-90334E9349B0}" presName="hierChild5" presStyleCnt="0"/>
      <dgm:spPr/>
    </dgm:pt>
    <dgm:pt modelId="{5673FFBE-0B5A-403B-B71B-340BD5438B3E}" type="pres">
      <dgm:prSet presAssocID="{E411F0E4-9DEA-4736-8395-7C4008901BBA}" presName="hierChild5" presStyleCnt="0"/>
      <dgm:spPr/>
    </dgm:pt>
    <dgm:pt modelId="{558A5093-03E6-40A2-A7A0-5EF22ACF83F3}" type="pres">
      <dgm:prSet presAssocID="{6A61FC42-47FA-42D6-BF34-1F56125EAC0E}" presName="hierChild3" presStyleCnt="0"/>
      <dgm:spPr/>
    </dgm:pt>
  </dgm:ptLst>
  <dgm:cxnLst>
    <dgm:cxn modelId="{45757004-A225-4FF6-A860-E63F1E151D5C}" type="presOf" srcId="{19335096-AB28-41F0-B1E7-CA686FE4DD11}" destId="{7070C9D7-01C9-461E-8094-47089AD4FCA4}" srcOrd="0" destOrd="0" presId="urn:microsoft.com/office/officeart/2005/8/layout/orgChart1"/>
    <dgm:cxn modelId="{1553DF05-3DCD-41DA-A0F9-E3AF5E5B2A79}" type="presOf" srcId="{5DAC9AE2-FEC2-44DA-B6A1-90334E9349B0}" destId="{EB4BBC5F-A3A3-49CF-AA73-A05CA8A25F65}" srcOrd="1" destOrd="0" presId="urn:microsoft.com/office/officeart/2005/8/layout/orgChart1"/>
    <dgm:cxn modelId="{48D1050E-3EE6-4D55-9335-68EEBF90668C}" type="presOf" srcId="{6A61FC42-47FA-42D6-BF34-1F56125EAC0E}" destId="{F03CE8D0-8485-4108-A78A-F7FD59A7DB51}" srcOrd="1" destOrd="0" presId="urn:microsoft.com/office/officeart/2005/8/layout/orgChart1"/>
    <dgm:cxn modelId="{1CD1CF11-8E1E-49A6-8936-CB9BAB5B2897}" type="presOf" srcId="{F5B9A9D0-2843-44BC-ADD9-C84A229B5C38}" destId="{403317F2-580B-4E97-A72A-1CBEED588542}" srcOrd="0" destOrd="0" presId="urn:microsoft.com/office/officeart/2005/8/layout/orgChart1"/>
    <dgm:cxn modelId="{82E4D817-ED71-4629-8BA1-1AE569EDEBC0}" srcId="{5E21DE6F-EA3D-4CD8-85A5-51596B064997}" destId="{737EC2E8-8EAC-41B3-B997-08EEC83FDD59}" srcOrd="1" destOrd="0" parTransId="{F5B9A9D0-2843-44BC-ADD9-C84A229B5C38}" sibTransId="{90C724DF-9130-4814-AC03-C52635C87D9F}"/>
    <dgm:cxn modelId="{61F68A1A-5B5B-4CAE-AD81-7A97BFBBFABB}" type="presOf" srcId="{803FD406-1186-4FA1-88ED-610077717127}" destId="{FC53707F-8E16-4740-A980-782DC7EAB197}" srcOrd="1" destOrd="0" presId="urn:microsoft.com/office/officeart/2005/8/layout/orgChart1"/>
    <dgm:cxn modelId="{5315071C-7F44-4F56-8B93-06234265168C}" type="presOf" srcId="{5DAC9AE2-FEC2-44DA-B6A1-90334E9349B0}" destId="{FDB90252-26F2-4DFD-B8DA-420B78EB2224}" srcOrd="0" destOrd="0" presId="urn:microsoft.com/office/officeart/2005/8/layout/orgChart1"/>
    <dgm:cxn modelId="{AF2DB923-F7BB-4885-B583-4413C73BD136}" type="presOf" srcId="{1B370494-2985-418C-A582-289A79D03F82}" destId="{E8271714-4341-431C-9366-9420D7D73C55}" srcOrd="0" destOrd="0" presId="urn:microsoft.com/office/officeart/2005/8/layout/orgChart1"/>
    <dgm:cxn modelId="{3E27CC23-8ACD-45E3-99F5-59F2483C0C15}" type="presOf" srcId="{E411F0E4-9DEA-4736-8395-7C4008901BBA}" destId="{15C9459A-BA93-4BEA-80E9-62AAB863B171}" srcOrd="0" destOrd="0" presId="urn:microsoft.com/office/officeart/2005/8/layout/orgChart1"/>
    <dgm:cxn modelId="{8399F72A-0F45-458F-BAA7-09691B4A0800}" type="presOf" srcId="{E411F0E4-9DEA-4736-8395-7C4008901BBA}" destId="{B73B1F68-DD3D-4C0D-89BD-2DD88EF63F11}" srcOrd="1" destOrd="0" presId="urn:microsoft.com/office/officeart/2005/8/layout/orgChart1"/>
    <dgm:cxn modelId="{DDC8FA2B-F968-409D-AC12-695A67213998}" type="presOf" srcId="{BB3142CF-2DEB-4CC9-8014-580E35020E66}" destId="{032A6E12-D032-453D-8AD8-F31D147BD84B}" srcOrd="1" destOrd="0" presId="urn:microsoft.com/office/officeart/2005/8/layout/orgChart1"/>
    <dgm:cxn modelId="{3E962130-2CD7-46BD-AAC5-9CE00B53787C}" type="presOf" srcId="{F48BA6DB-CB62-40A9-8085-6C905C53498C}" destId="{4D83BD77-FD68-4377-95F7-C195AA050D4F}" srcOrd="0" destOrd="0" presId="urn:microsoft.com/office/officeart/2005/8/layout/orgChart1"/>
    <dgm:cxn modelId="{78C9CA30-AC24-4552-BEA9-F6D52C7A2688}" type="presOf" srcId="{416E3CEB-7A58-4266-A84B-129EADD7ED27}" destId="{2F8276BF-1DAB-489E-93C2-EF5FB4B7F01B}" srcOrd="0" destOrd="0" presId="urn:microsoft.com/office/officeart/2005/8/layout/orgChart1"/>
    <dgm:cxn modelId="{6A1C2B31-632B-4AA0-8BCE-29879D863000}" type="presOf" srcId="{BCE83CBF-3A58-48C8-BA35-91DF3ED9A03A}" destId="{D9C0B143-5324-4895-929E-020E29CD7F5A}" srcOrd="0" destOrd="0" presId="urn:microsoft.com/office/officeart/2005/8/layout/orgChart1"/>
    <dgm:cxn modelId="{544E1B38-6747-4DED-BA6E-04C19B2BACD7}" type="presOf" srcId="{6A61FC42-47FA-42D6-BF34-1F56125EAC0E}" destId="{3AB723CA-8AD6-4F53-9B63-6B4D7D5349D6}" srcOrd="0" destOrd="0" presId="urn:microsoft.com/office/officeart/2005/8/layout/orgChart1"/>
    <dgm:cxn modelId="{F27B5B38-50BA-454D-B52C-6659764316A5}" type="presOf" srcId="{8158A2B8-847F-496E-B071-E5C0B0CAAC29}" destId="{D92A6D13-4585-42C4-B99C-23E91760BFC4}" srcOrd="0" destOrd="0" presId="urn:microsoft.com/office/officeart/2005/8/layout/orgChart1"/>
    <dgm:cxn modelId="{EE504B38-FDD7-4D45-A698-C236D3D1ED60}" type="presOf" srcId="{1F1DDCB4-BC5F-4067-8972-A82D9AA03F29}" destId="{D537EC40-5DA9-4133-AAF3-5EDA0852C93D}" srcOrd="1" destOrd="0" presId="urn:microsoft.com/office/officeart/2005/8/layout/orgChart1"/>
    <dgm:cxn modelId="{67B7063D-F0C9-4296-B455-3FE0FB7207F5}" srcId="{19335096-AB28-41F0-B1E7-CA686FE4DD11}" destId="{1F1DDCB4-BC5F-4067-8972-A82D9AA03F29}" srcOrd="2" destOrd="0" parTransId="{C2DBBFEF-34EF-4AAE-8437-F5125EFD1C38}" sibTransId="{12283D62-DF87-4AE3-901C-969230C3CF99}"/>
    <dgm:cxn modelId="{CB2E5446-5A9F-4F15-9E6A-C36FE76A79F2}" srcId="{E411F0E4-9DEA-4736-8395-7C4008901BBA}" destId="{803FD406-1186-4FA1-88ED-610077717127}" srcOrd="0" destOrd="0" parTransId="{29B92D06-B0CB-43A8-9775-CA5B30109510}" sibTransId="{9B892FF7-8F58-4421-BCA9-C74A11FC42BA}"/>
    <dgm:cxn modelId="{11948F68-0BEC-4A67-ABFB-B29ACCFFA48C}" type="presOf" srcId="{8B66DB20-C88C-40C4-81C3-7C1AAF693591}" destId="{473CD920-3CE8-476B-AAF7-51E4F5E098F1}" srcOrd="0" destOrd="0" presId="urn:microsoft.com/office/officeart/2005/8/layout/orgChart1"/>
    <dgm:cxn modelId="{33066469-3ED8-481D-AAD5-F19D95895B95}" srcId="{6A61FC42-47FA-42D6-BF34-1F56125EAC0E}" destId="{5E21DE6F-EA3D-4CD8-85A5-51596B064997}" srcOrd="1" destOrd="0" parTransId="{29A54C6E-2271-40D2-87B2-322DF8B98069}" sibTransId="{F50A329C-56FB-43D8-8171-3A1043B37164}"/>
    <dgm:cxn modelId="{A0E8F44D-FF66-44CC-BE85-0D76D2852314}" type="presOf" srcId="{8158A2B8-847F-496E-B071-E5C0B0CAAC29}" destId="{692CF56D-F6C0-4F48-938C-90070CB0AFA4}" srcOrd="1" destOrd="0" presId="urn:microsoft.com/office/officeart/2005/8/layout/orgChart1"/>
    <dgm:cxn modelId="{F74C3472-C88D-48EA-AF35-42A5DE0E3FB8}" type="presOf" srcId="{41FAD4FC-836A-4F7B-9DBD-96C70FE1C238}" destId="{62038E4F-266C-4049-894F-E2A05BC40701}" srcOrd="1" destOrd="0" presId="urn:microsoft.com/office/officeart/2005/8/layout/orgChart1"/>
    <dgm:cxn modelId="{1A2A3872-46CA-4839-BAEC-37B29322A409}" type="presOf" srcId="{BB3142CF-2DEB-4CC9-8014-580E35020E66}" destId="{06E6DD0F-F4B9-43B4-9EFC-8E896FBCE4B4}" srcOrd="0" destOrd="0" presId="urn:microsoft.com/office/officeart/2005/8/layout/orgChart1"/>
    <dgm:cxn modelId="{9B375D75-6C49-434D-9301-C6CF1D365F29}" type="presOf" srcId="{BCD82640-C440-44F4-8989-E8905312B630}" destId="{DFFB6C05-CF66-47FF-B9C8-68D14BB0DF42}" srcOrd="0" destOrd="0" presId="urn:microsoft.com/office/officeart/2005/8/layout/orgChart1"/>
    <dgm:cxn modelId="{24C98557-2E02-4FA9-8CF0-8376EB6BCA2A}" srcId="{5E21DE6F-EA3D-4CD8-85A5-51596B064997}" destId="{41FAD4FC-836A-4F7B-9DBD-96C70FE1C238}" srcOrd="0" destOrd="0" parTransId="{416E3CEB-7A58-4266-A84B-129EADD7ED27}" sibTransId="{F16DC35A-FE51-4D30-A153-AEB54DE9EE82}"/>
    <dgm:cxn modelId="{FAFCE07B-BB84-46A2-9E1C-FEB9DEFD896E}" type="presOf" srcId="{8025C257-BD46-46AC-B11A-3771C7AA4DA0}" destId="{AC14519F-04D4-478E-B793-5C2A4ADDA15B}" srcOrd="0" destOrd="0" presId="urn:microsoft.com/office/officeart/2005/8/layout/orgChart1"/>
    <dgm:cxn modelId="{E1F5E47E-2B6A-483F-8052-E21982622472}" srcId="{19335096-AB28-41F0-B1E7-CA686FE4DD11}" destId="{8158A2B8-847F-496E-B071-E5C0B0CAAC29}" srcOrd="3" destOrd="0" parTransId="{1B370494-2985-418C-A582-289A79D03F82}" sibTransId="{11FDD500-393F-4426-BE93-7F108409021A}"/>
    <dgm:cxn modelId="{AF0ED581-9FE5-4DAE-9E94-B434894794A5}" srcId="{6A61FC42-47FA-42D6-BF34-1F56125EAC0E}" destId="{E411F0E4-9DEA-4736-8395-7C4008901BBA}" srcOrd="2" destOrd="0" parTransId="{BCD82640-C440-44F4-8989-E8905312B630}" sibTransId="{C802DBC3-B636-4168-B2C1-3A398C93E9C6}"/>
    <dgm:cxn modelId="{930F4285-34E7-4385-9553-2222D24C5512}" type="presOf" srcId="{93D8311C-36C5-4555-86AD-7675C2EF5CD9}" destId="{F641E371-8CC4-4702-8429-824ED9810CEC}" srcOrd="0" destOrd="0" presId="urn:microsoft.com/office/officeart/2005/8/layout/orgChart1"/>
    <dgm:cxn modelId="{1D27708B-BF14-4403-8CA5-77105F240051}" srcId="{19335096-AB28-41F0-B1E7-CA686FE4DD11}" destId="{BB3142CF-2DEB-4CC9-8014-580E35020E66}" srcOrd="0" destOrd="0" parTransId="{F12709E6-F79F-401D-B2EA-F62EE58CCEA9}" sibTransId="{C86ECD50-7669-4189-A925-65ABA53596E3}"/>
    <dgm:cxn modelId="{44117F94-289C-4B0D-8071-5150DCBB2820}" srcId="{93D8311C-36C5-4555-86AD-7675C2EF5CD9}" destId="{6A61FC42-47FA-42D6-BF34-1F56125EAC0E}" srcOrd="0" destOrd="0" parTransId="{4B423509-3C87-41FB-8EC7-3C946426C90C}" sibTransId="{7A2C9483-377D-4CD6-AA04-3D1FEBB198F6}"/>
    <dgm:cxn modelId="{30D1ED9D-533A-4FA1-B63E-D8B3DC6A41D5}" srcId="{6A61FC42-47FA-42D6-BF34-1F56125EAC0E}" destId="{19335096-AB28-41F0-B1E7-CA686FE4DD11}" srcOrd="0" destOrd="0" parTransId="{8025C257-BD46-46AC-B11A-3771C7AA4DA0}" sibTransId="{44CFB87E-F7D7-4DAE-95E2-1C8B8515CB87}"/>
    <dgm:cxn modelId="{44340FA2-9010-4DE4-932B-83C8484850BE}" type="presOf" srcId="{29A54C6E-2271-40D2-87B2-322DF8B98069}" destId="{B3415F6E-0CC4-4147-BBEF-F61EE87A28F2}" srcOrd="0" destOrd="0" presId="urn:microsoft.com/office/officeart/2005/8/layout/orgChart1"/>
    <dgm:cxn modelId="{DFECFEA2-E3E6-449C-B7C8-4048A6091417}" type="presOf" srcId="{C2DBBFEF-34EF-4AAE-8437-F5125EFD1C38}" destId="{1EB36B75-A10B-491F-A955-6A36780D2AFC}" srcOrd="0" destOrd="0" presId="urn:microsoft.com/office/officeart/2005/8/layout/orgChart1"/>
    <dgm:cxn modelId="{380408A8-3101-423E-905B-F8C590281D6E}" srcId="{19335096-AB28-41F0-B1E7-CA686FE4DD11}" destId="{BCE83CBF-3A58-48C8-BA35-91DF3ED9A03A}" srcOrd="1" destOrd="0" parTransId="{F48BA6DB-CB62-40A9-8085-6C905C53498C}" sibTransId="{8A2BF857-68E1-44B8-A4B7-BF3F4D42D717}"/>
    <dgm:cxn modelId="{9E41BFA9-4C7D-4177-BC2D-A76F3A8893D7}" type="presOf" srcId="{737EC2E8-8EAC-41B3-B997-08EEC83FDD59}" destId="{E06AD8EB-D3BA-40CC-88C2-4DA367BE5131}" srcOrd="1" destOrd="0" presId="urn:microsoft.com/office/officeart/2005/8/layout/orgChart1"/>
    <dgm:cxn modelId="{995159AA-B080-4B96-9A9B-082482985D02}" type="presOf" srcId="{1F1DDCB4-BC5F-4067-8972-A82D9AA03F29}" destId="{AC7AC8B3-E376-4DBA-B11D-778C2D1A1F87}" srcOrd="0" destOrd="0" presId="urn:microsoft.com/office/officeart/2005/8/layout/orgChart1"/>
    <dgm:cxn modelId="{12AB14B1-EE8B-41C4-AE0F-023D72013E8C}" type="presOf" srcId="{19335096-AB28-41F0-B1E7-CA686FE4DD11}" destId="{99012401-0BE4-49FB-BB81-55BC8648F3D7}" srcOrd="1" destOrd="0" presId="urn:microsoft.com/office/officeart/2005/8/layout/orgChart1"/>
    <dgm:cxn modelId="{19519CB1-4990-4E43-A7CD-462D0114C915}" type="presOf" srcId="{737EC2E8-8EAC-41B3-B997-08EEC83FDD59}" destId="{477BB94F-3D37-407C-86F2-B1FFC9728A9A}" srcOrd="0" destOrd="0" presId="urn:microsoft.com/office/officeart/2005/8/layout/orgChart1"/>
    <dgm:cxn modelId="{D7525DB9-CE16-4CC6-8F24-A2B3F84E3A55}" srcId="{E411F0E4-9DEA-4736-8395-7C4008901BBA}" destId="{5DAC9AE2-FEC2-44DA-B6A1-90334E9349B0}" srcOrd="1" destOrd="0" parTransId="{8B66DB20-C88C-40C4-81C3-7C1AAF693591}" sibTransId="{FC410EC7-A160-45BC-9F24-18968D3E6F67}"/>
    <dgm:cxn modelId="{E8BFF8C1-D2BF-453E-9DE2-074DCA2EFAB5}" type="presOf" srcId="{29B92D06-B0CB-43A8-9775-CA5B30109510}" destId="{18BF42AC-5D87-4FB8-9AB4-3D1D842C3B09}" srcOrd="0" destOrd="0" presId="urn:microsoft.com/office/officeart/2005/8/layout/orgChart1"/>
    <dgm:cxn modelId="{AA35EDC6-8396-46C2-9B0C-AE90D76988B2}" type="presOf" srcId="{41FAD4FC-836A-4F7B-9DBD-96C70FE1C238}" destId="{09EB4E53-5FE0-413D-B0E8-3E42988C6E0F}" srcOrd="0" destOrd="0" presId="urn:microsoft.com/office/officeart/2005/8/layout/orgChart1"/>
    <dgm:cxn modelId="{22F0DFCD-B3B5-41AE-92AF-BFC15DC719F4}" type="presOf" srcId="{BCE83CBF-3A58-48C8-BA35-91DF3ED9A03A}" destId="{7441F0F3-5DAA-4376-BF21-01F3A428CAE4}" srcOrd="1" destOrd="0" presId="urn:microsoft.com/office/officeart/2005/8/layout/orgChart1"/>
    <dgm:cxn modelId="{FC7D99DB-1FD3-4EDB-A4A8-D53B6C70CBE1}" type="presOf" srcId="{F12709E6-F79F-401D-B2EA-F62EE58CCEA9}" destId="{0A3C1FCD-467E-4519-845F-2A5D9AD6AD6A}" srcOrd="0" destOrd="0" presId="urn:microsoft.com/office/officeart/2005/8/layout/orgChart1"/>
    <dgm:cxn modelId="{1DE3E2E1-20BA-4279-BC1C-BDC2FDDDD6BA}" type="presOf" srcId="{5E21DE6F-EA3D-4CD8-85A5-51596B064997}" destId="{478BB037-1F59-4D2B-8FDC-6B66C339787C}" srcOrd="1" destOrd="0" presId="urn:microsoft.com/office/officeart/2005/8/layout/orgChart1"/>
    <dgm:cxn modelId="{F7994CF5-CAEC-4279-91D0-193FC115680C}" type="presOf" srcId="{803FD406-1186-4FA1-88ED-610077717127}" destId="{F592667B-212C-4AA0-ADD0-B4DB70B17148}" srcOrd="0" destOrd="0" presId="urn:microsoft.com/office/officeart/2005/8/layout/orgChart1"/>
    <dgm:cxn modelId="{1553CFFF-2682-48BE-B31C-D0CDBC8652F9}" type="presOf" srcId="{5E21DE6F-EA3D-4CD8-85A5-51596B064997}" destId="{804DB967-382C-4D20-9193-2664F866B40B}" srcOrd="0" destOrd="0" presId="urn:microsoft.com/office/officeart/2005/8/layout/orgChart1"/>
    <dgm:cxn modelId="{536FF92A-AC59-4B8D-A224-A085E14D0D0D}" type="presParOf" srcId="{F641E371-8CC4-4702-8429-824ED9810CEC}" destId="{B122413F-B0CC-4E7A-8865-E48FBB3C316B}" srcOrd="0" destOrd="0" presId="urn:microsoft.com/office/officeart/2005/8/layout/orgChart1"/>
    <dgm:cxn modelId="{B44D74BC-980F-4729-9693-CC12A9643887}" type="presParOf" srcId="{B122413F-B0CC-4E7A-8865-E48FBB3C316B}" destId="{2361AAC6-090C-4107-8E41-07C76CC78A9B}" srcOrd="0" destOrd="0" presId="urn:microsoft.com/office/officeart/2005/8/layout/orgChart1"/>
    <dgm:cxn modelId="{69113771-D91C-4090-9719-E16DC1468751}" type="presParOf" srcId="{2361AAC6-090C-4107-8E41-07C76CC78A9B}" destId="{3AB723CA-8AD6-4F53-9B63-6B4D7D5349D6}" srcOrd="0" destOrd="0" presId="urn:microsoft.com/office/officeart/2005/8/layout/orgChart1"/>
    <dgm:cxn modelId="{A2AD188A-F30D-4678-B306-0BDDEA687063}" type="presParOf" srcId="{2361AAC6-090C-4107-8E41-07C76CC78A9B}" destId="{F03CE8D0-8485-4108-A78A-F7FD59A7DB51}" srcOrd="1" destOrd="0" presId="urn:microsoft.com/office/officeart/2005/8/layout/orgChart1"/>
    <dgm:cxn modelId="{7BC05792-897F-401C-8BF5-D2BF1BC7BE5F}" type="presParOf" srcId="{B122413F-B0CC-4E7A-8865-E48FBB3C316B}" destId="{F3B9EF06-95D2-40A1-8980-811F8C0502E6}" srcOrd="1" destOrd="0" presId="urn:microsoft.com/office/officeart/2005/8/layout/orgChart1"/>
    <dgm:cxn modelId="{4C6DE897-7C91-4B48-88FE-E84F11F0442D}" type="presParOf" srcId="{F3B9EF06-95D2-40A1-8980-811F8C0502E6}" destId="{AC14519F-04D4-478E-B793-5C2A4ADDA15B}" srcOrd="0" destOrd="0" presId="urn:microsoft.com/office/officeart/2005/8/layout/orgChart1"/>
    <dgm:cxn modelId="{517834C8-FE23-4E1F-B66A-15175425CCCE}" type="presParOf" srcId="{F3B9EF06-95D2-40A1-8980-811F8C0502E6}" destId="{C1A42617-177C-4032-9963-60FDDB162955}" srcOrd="1" destOrd="0" presId="urn:microsoft.com/office/officeart/2005/8/layout/orgChart1"/>
    <dgm:cxn modelId="{9F3FD366-23E4-4F38-8C3D-278B007C0089}" type="presParOf" srcId="{C1A42617-177C-4032-9963-60FDDB162955}" destId="{9BD2E5C7-7E6C-4766-83AF-24FA9A89299E}" srcOrd="0" destOrd="0" presId="urn:microsoft.com/office/officeart/2005/8/layout/orgChart1"/>
    <dgm:cxn modelId="{0F0955AB-8264-45F8-A340-B329048F0D74}" type="presParOf" srcId="{9BD2E5C7-7E6C-4766-83AF-24FA9A89299E}" destId="{7070C9D7-01C9-461E-8094-47089AD4FCA4}" srcOrd="0" destOrd="0" presId="urn:microsoft.com/office/officeart/2005/8/layout/orgChart1"/>
    <dgm:cxn modelId="{E5E46A2D-1D51-4326-8382-6B0C6044F33F}" type="presParOf" srcId="{9BD2E5C7-7E6C-4766-83AF-24FA9A89299E}" destId="{99012401-0BE4-49FB-BB81-55BC8648F3D7}" srcOrd="1" destOrd="0" presId="urn:microsoft.com/office/officeart/2005/8/layout/orgChart1"/>
    <dgm:cxn modelId="{A65194D1-F66D-403F-94F8-2E4EF94859F0}" type="presParOf" srcId="{C1A42617-177C-4032-9963-60FDDB162955}" destId="{996CCF0C-E24C-47F8-8421-8E1650E40AAD}" srcOrd="1" destOrd="0" presId="urn:microsoft.com/office/officeart/2005/8/layout/orgChart1"/>
    <dgm:cxn modelId="{D56CEA10-D2E5-4BB9-978C-9F18FE1766DA}" type="presParOf" srcId="{996CCF0C-E24C-47F8-8421-8E1650E40AAD}" destId="{0A3C1FCD-467E-4519-845F-2A5D9AD6AD6A}" srcOrd="0" destOrd="0" presId="urn:microsoft.com/office/officeart/2005/8/layout/orgChart1"/>
    <dgm:cxn modelId="{88ED4144-C772-4276-A107-A0C4B6A15844}" type="presParOf" srcId="{996CCF0C-E24C-47F8-8421-8E1650E40AAD}" destId="{44A1C3DC-2772-4C6B-9472-F0BFF3E3BE2E}" srcOrd="1" destOrd="0" presId="urn:microsoft.com/office/officeart/2005/8/layout/orgChart1"/>
    <dgm:cxn modelId="{C2809A45-78DB-4889-9D1C-B455A705DB38}" type="presParOf" srcId="{44A1C3DC-2772-4C6B-9472-F0BFF3E3BE2E}" destId="{CBCF7F58-BC94-4F32-B4D7-27215DC86198}" srcOrd="0" destOrd="0" presId="urn:microsoft.com/office/officeart/2005/8/layout/orgChart1"/>
    <dgm:cxn modelId="{BC19E6B0-CC8D-4DF7-82FD-E0BF8F120A9E}" type="presParOf" srcId="{CBCF7F58-BC94-4F32-B4D7-27215DC86198}" destId="{06E6DD0F-F4B9-43B4-9EFC-8E896FBCE4B4}" srcOrd="0" destOrd="0" presId="urn:microsoft.com/office/officeart/2005/8/layout/orgChart1"/>
    <dgm:cxn modelId="{885CDBE7-2430-47CB-80F2-9C97B3DAF1D8}" type="presParOf" srcId="{CBCF7F58-BC94-4F32-B4D7-27215DC86198}" destId="{032A6E12-D032-453D-8AD8-F31D147BD84B}" srcOrd="1" destOrd="0" presId="urn:microsoft.com/office/officeart/2005/8/layout/orgChart1"/>
    <dgm:cxn modelId="{CDFC6265-B165-4066-8AE1-796EFD00EC65}" type="presParOf" srcId="{44A1C3DC-2772-4C6B-9472-F0BFF3E3BE2E}" destId="{7691023C-9FC1-4A28-909A-473AD52226C8}" srcOrd="1" destOrd="0" presId="urn:microsoft.com/office/officeart/2005/8/layout/orgChart1"/>
    <dgm:cxn modelId="{32B1E3B4-4E5A-4209-A3DD-897143A79FB7}" type="presParOf" srcId="{44A1C3DC-2772-4C6B-9472-F0BFF3E3BE2E}" destId="{1613433F-B274-4A05-B4CC-2D6CE3231F49}" srcOrd="2" destOrd="0" presId="urn:microsoft.com/office/officeart/2005/8/layout/orgChart1"/>
    <dgm:cxn modelId="{F6BEFEE4-CA0A-4E0B-AC36-F9629BE297ED}" type="presParOf" srcId="{996CCF0C-E24C-47F8-8421-8E1650E40AAD}" destId="{4D83BD77-FD68-4377-95F7-C195AA050D4F}" srcOrd="2" destOrd="0" presId="urn:microsoft.com/office/officeart/2005/8/layout/orgChart1"/>
    <dgm:cxn modelId="{7E0F25AE-6483-4039-9707-95FB529DDDF2}" type="presParOf" srcId="{996CCF0C-E24C-47F8-8421-8E1650E40AAD}" destId="{AF889154-C2E2-4598-B262-F49EA6B44101}" srcOrd="3" destOrd="0" presId="urn:microsoft.com/office/officeart/2005/8/layout/orgChart1"/>
    <dgm:cxn modelId="{0012ADAC-658D-40F5-BA16-54F34101AF48}" type="presParOf" srcId="{AF889154-C2E2-4598-B262-F49EA6B44101}" destId="{8468DC46-E905-4ACE-907B-1C2DC6E7D2F0}" srcOrd="0" destOrd="0" presId="urn:microsoft.com/office/officeart/2005/8/layout/orgChart1"/>
    <dgm:cxn modelId="{DCE922FE-09E9-4339-93F0-B194641A17D0}" type="presParOf" srcId="{8468DC46-E905-4ACE-907B-1C2DC6E7D2F0}" destId="{D9C0B143-5324-4895-929E-020E29CD7F5A}" srcOrd="0" destOrd="0" presId="urn:microsoft.com/office/officeart/2005/8/layout/orgChart1"/>
    <dgm:cxn modelId="{01AB7888-CC1B-408E-AF77-7CFAF8420F28}" type="presParOf" srcId="{8468DC46-E905-4ACE-907B-1C2DC6E7D2F0}" destId="{7441F0F3-5DAA-4376-BF21-01F3A428CAE4}" srcOrd="1" destOrd="0" presId="urn:microsoft.com/office/officeart/2005/8/layout/orgChart1"/>
    <dgm:cxn modelId="{DDB51D5B-01E8-4808-84D1-303191A10775}" type="presParOf" srcId="{AF889154-C2E2-4598-B262-F49EA6B44101}" destId="{0FBB0318-F27C-4635-B862-7F65B85B1175}" srcOrd="1" destOrd="0" presId="urn:microsoft.com/office/officeart/2005/8/layout/orgChart1"/>
    <dgm:cxn modelId="{D02188BE-51A1-4614-8C85-22F1895E1528}" type="presParOf" srcId="{AF889154-C2E2-4598-B262-F49EA6B44101}" destId="{426EE306-7C12-418F-9B27-EEDF79503C8C}" srcOrd="2" destOrd="0" presId="urn:microsoft.com/office/officeart/2005/8/layout/orgChart1"/>
    <dgm:cxn modelId="{CFD62FE1-AAE5-4AF3-B83A-71BA3907B897}" type="presParOf" srcId="{996CCF0C-E24C-47F8-8421-8E1650E40AAD}" destId="{1EB36B75-A10B-491F-A955-6A36780D2AFC}" srcOrd="4" destOrd="0" presId="urn:microsoft.com/office/officeart/2005/8/layout/orgChart1"/>
    <dgm:cxn modelId="{0D941A0C-DE78-4CBC-B45F-7D00826B30FE}" type="presParOf" srcId="{996CCF0C-E24C-47F8-8421-8E1650E40AAD}" destId="{62E4D6E3-F24E-47E7-9546-968BD6E0C011}" srcOrd="5" destOrd="0" presId="urn:microsoft.com/office/officeart/2005/8/layout/orgChart1"/>
    <dgm:cxn modelId="{E6C6FCD4-C689-48C4-8C07-B4F19D6EFE80}" type="presParOf" srcId="{62E4D6E3-F24E-47E7-9546-968BD6E0C011}" destId="{2E6F2140-8662-468C-8649-643CA408E3D6}" srcOrd="0" destOrd="0" presId="urn:microsoft.com/office/officeart/2005/8/layout/orgChart1"/>
    <dgm:cxn modelId="{7DAE1AB9-833A-44D4-8FD2-9265B5B47CA1}" type="presParOf" srcId="{2E6F2140-8662-468C-8649-643CA408E3D6}" destId="{AC7AC8B3-E376-4DBA-B11D-778C2D1A1F87}" srcOrd="0" destOrd="0" presId="urn:microsoft.com/office/officeart/2005/8/layout/orgChart1"/>
    <dgm:cxn modelId="{6A82D938-9E93-44FF-83B1-C976FA2E0788}" type="presParOf" srcId="{2E6F2140-8662-468C-8649-643CA408E3D6}" destId="{D537EC40-5DA9-4133-AAF3-5EDA0852C93D}" srcOrd="1" destOrd="0" presId="urn:microsoft.com/office/officeart/2005/8/layout/orgChart1"/>
    <dgm:cxn modelId="{FED948BF-12B2-4EBB-BDD2-C3D08FE9DC5A}" type="presParOf" srcId="{62E4D6E3-F24E-47E7-9546-968BD6E0C011}" destId="{6CF07CCC-2A26-4418-9323-12329AB381FE}" srcOrd="1" destOrd="0" presId="urn:microsoft.com/office/officeart/2005/8/layout/orgChart1"/>
    <dgm:cxn modelId="{18F69945-84FA-43A2-B86A-F81CBD5A6D03}" type="presParOf" srcId="{62E4D6E3-F24E-47E7-9546-968BD6E0C011}" destId="{A2D719E8-9447-436F-AF29-410BA4E55DF5}" srcOrd="2" destOrd="0" presId="urn:microsoft.com/office/officeart/2005/8/layout/orgChart1"/>
    <dgm:cxn modelId="{BA0B8A9A-E57F-449A-B8DE-93763B60072D}" type="presParOf" srcId="{996CCF0C-E24C-47F8-8421-8E1650E40AAD}" destId="{E8271714-4341-431C-9366-9420D7D73C55}" srcOrd="6" destOrd="0" presId="urn:microsoft.com/office/officeart/2005/8/layout/orgChart1"/>
    <dgm:cxn modelId="{FACE4F68-DB50-4B7A-A0CA-22D8E3326230}" type="presParOf" srcId="{996CCF0C-E24C-47F8-8421-8E1650E40AAD}" destId="{F2035927-E59B-40A6-92C6-DA7CE65965C9}" srcOrd="7" destOrd="0" presId="urn:microsoft.com/office/officeart/2005/8/layout/orgChart1"/>
    <dgm:cxn modelId="{892661AB-496C-4EE3-BE77-104BC19776EB}" type="presParOf" srcId="{F2035927-E59B-40A6-92C6-DA7CE65965C9}" destId="{BA021C27-89B5-4109-8F60-73605AAD2F70}" srcOrd="0" destOrd="0" presId="urn:microsoft.com/office/officeart/2005/8/layout/orgChart1"/>
    <dgm:cxn modelId="{868B6281-2647-48D8-8D92-FFE01EFFA689}" type="presParOf" srcId="{BA021C27-89B5-4109-8F60-73605AAD2F70}" destId="{D92A6D13-4585-42C4-B99C-23E91760BFC4}" srcOrd="0" destOrd="0" presId="urn:microsoft.com/office/officeart/2005/8/layout/orgChart1"/>
    <dgm:cxn modelId="{5A7C3A87-EC41-4333-96C5-02CAF37B0DC2}" type="presParOf" srcId="{BA021C27-89B5-4109-8F60-73605AAD2F70}" destId="{692CF56D-F6C0-4F48-938C-90070CB0AFA4}" srcOrd="1" destOrd="0" presId="urn:microsoft.com/office/officeart/2005/8/layout/orgChart1"/>
    <dgm:cxn modelId="{0667A182-F0EF-4E1C-B1C2-6EC95738896E}" type="presParOf" srcId="{F2035927-E59B-40A6-92C6-DA7CE65965C9}" destId="{86CEB7B4-1E3C-4164-A18E-730295070EE9}" srcOrd="1" destOrd="0" presId="urn:microsoft.com/office/officeart/2005/8/layout/orgChart1"/>
    <dgm:cxn modelId="{043067B6-FF67-4CC6-B2B9-F08DA8E0F2D6}" type="presParOf" srcId="{F2035927-E59B-40A6-92C6-DA7CE65965C9}" destId="{20F01CA7-8F55-4BB5-8DB0-1908B84A851E}" srcOrd="2" destOrd="0" presId="urn:microsoft.com/office/officeart/2005/8/layout/orgChart1"/>
    <dgm:cxn modelId="{0170184C-27FF-4260-AC60-AC9344EC7C8B}" type="presParOf" srcId="{C1A42617-177C-4032-9963-60FDDB162955}" destId="{959B2927-CA64-4A57-9E59-CE3C611226F9}" srcOrd="2" destOrd="0" presId="urn:microsoft.com/office/officeart/2005/8/layout/orgChart1"/>
    <dgm:cxn modelId="{CEA53A4A-9F50-459B-86BC-9DFAB257C6CE}" type="presParOf" srcId="{F3B9EF06-95D2-40A1-8980-811F8C0502E6}" destId="{B3415F6E-0CC4-4147-BBEF-F61EE87A28F2}" srcOrd="2" destOrd="0" presId="urn:microsoft.com/office/officeart/2005/8/layout/orgChart1"/>
    <dgm:cxn modelId="{91118F01-3E65-42A3-B063-074E8834CE44}" type="presParOf" srcId="{F3B9EF06-95D2-40A1-8980-811F8C0502E6}" destId="{AE943E0B-CCDC-4F11-B3D7-482E87F4570A}" srcOrd="3" destOrd="0" presId="urn:microsoft.com/office/officeart/2005/8/layout/orgChart1"/>
    <dgm:cxn modelId="{2D6DF97A-C566-44A5-9786-EC32F1D524FE}" type="presParOf" srcId="{AE943E0B-CCDC-4F11-B3D7-482E87F4570A}" destId="{A608189C-17CE-4853-A011-FB747D6FB1E8}" srcOrd="0" destOrd="0" presId="urn:microsoft.com/office/officeart/2005/8/layout/orgChart1"/>
    <dgm:cxn modelId="{E4B94717-9257-4381-8BF9-9AB5A41212B8}" type="presParOf" srcId="{A608189C-17CE-4853-A011-FB747D6FB1E8}" destId="{804DB967-382C-4D20-9193-2664F866B40B}" srcOrd="0" destOrd="0" presId="urn:microsoft.com/office/officeart/2005/8/layout/orgChart1"/>
    <dgm:cxn modelId="{2F2F6056-6E29-4AB7-8EDF-51A4BB1D4436}" type="presParOf" srcId="{A608189C-17CE-4853-A011-FB747D6FB1E8}" destId="{478BB037-1F59-4D2B-8FDC-6B66C339787C}" srcOrd="1" destOrd="0" presId="urn:microsoft.com/office/officeart/2005/8/layout/orgChart1"/>
    <dgm:cxn modelId="{9F35E51B-9CB1-4E82-BCA2-EA183A438661}" type="presParOf" srcId="{AE943E0B-CCDC-4F11-B3D7-482E87F4570A}" destId="{9E1DDAED-7FAC-4EC0-A735-B317BAEBCEB3}" srcOrd="1" destOrd="0" presId="urn:microsoft.com/office/officeart/2005/8/layout/orgChart1"/>
    <dgm:cxn modelId="{07882F4C-6988-4EBB-94BA-E1CE41E3C269}" type="presParOf" srcId="{9E1DDAED-7FAC-4EC0-A735-B317BAEBCEB3}" destId="{2F8276BF-1DAB-489E-93C2-EF5FB4B7F01B}" srcOrd="0" destOrd="0" presId="urn:microsoft.com/office/officeart/2005/8/layout/orgChart1"/>
    <dgm:cxn modelId="{AA8E7DF6-E613-459B-90E6-6FF1B8DE093E}" type="presParOf" srcId="{9E1DDAED-7FAC-4EC0-A735-B317BAEBCEB3}" destId="{09C14B81-F19F-4778-8701-475094762E66}" srcOrd="1" destOrd="0" presId="urn:microsoft.com/office/officeart/2005/8/layout/orgChart1"/>
    <dgm:cxn modelId="{F78473B8-CB41-453A-90A8-054C330BD4B1}" type="presParOf" srcId="{09C14B81-F19F-4778-8701-475094762E66}" destId="{2676ACA4-A4B9-4EEB-9AB1-EE5899A731BC}" srcOrd="0" destOrd="0" presId="urn:microsoft.com/office/officeart/2005/8/layout/orgChart1"/>
    <dgm:cxn modelId="{C3ADF66E-AE52-4D9B-BA46-7AE38553E996}" type="presParOf" srcId="{2676ACA4-A4B9-4EEB-9AB1-EE5899A731BC}" destId="{09EB4E53-5FE0-413D-B0E8-3E42988C6E0F}" srcOrd="0" destOrd="0" presId="urn:microsoft.com/office/officeart/2005/8/layout/orgChart1"/>
    <dgm:cxn modelId="{2538D2A9-C8DC-42C9-89E6-8E64070142B2}" type="presParOf" srcId="{2676ACA4-A4B9-4EEB-9AB1-EE5899A731BC}" destId="{62038E4F-266C-4049-894F-E2A05BC40701}" srcOrd="1" destOrd="0" presId="urn:microsoft.com/office/officeart/2005/8/layout/orgChart1"/>
    <dgm:cxn modelId="{8825D635-6846-4C61-BE0C-E8C3A716D52C}" type="presParOf" srcId="{09C14B81-F19F-4778-8701-475094762E66}" destId="{C1970706-D4C1-4AA0-844C-5AB77727D690}" srcOrd="1" destOrd="0" presId="urn:microsoft.com/office/officeart/2005/8/layout/orgChart1"/>
    <dgm:cxn modelId="{966E1486-E454-4D64-B3DD-6B40A545B806}" type="presParOf" srcId="{09C14B81-F19F-4778-8701-475094762E66}" destId="{A5B09754-AA51-4542-8827-4159C029E4E1}" srcOrd="2" destOrd="0" presId="urn:microsoft.com/office/officeart/2005/8/layout/orgChart1"/>
    <dgm:cxn modelId="{AD886970-42E4-44AB-BAE1-2E8D8B840A89}" type="presParOf" srcId="{9E1DDAED-7FAC-4EC0-A735-B317BAEBCEB3}" destId="{403317F2-580B-4E97-A72A-1CBEED588542}" srcOrd="2" destOrd="0" presId="urn:microsoft.com/office/officeart/2005/8/layout/orgChart1"/>
    <dgm:cxn modelId="{381EE5EC-3A53-4496-9E2C-87B98E87AFB3}" type="presParOf" srcId="{9E1DDAED-7FAC-4EC0-A735-B317BAEBCEB3}" destId="{182F4074-D6EE-441D-8618-6285D9808E97}" srcOrd="3" destOrd="0" presId="urn:microsoft.com/office/officeart/2005/8/layout/orgChart1"/>
    <dgm:cxn modelId="{451B831C-C16D-49C1-9139-06B96BA1035C}" type="presParOf" srcId="{182F4074-D6EE-441D-8618-6285D9808E97}" destId="{BAD62079-DD54-4316-8610-6116ACEA523B}" srcOrd="0" destOrd="0" presId="urn:microsoft.com/office/officeart/2005/8/layout/orgChart1"/>
    <dgm:cxn modelId="{32DAD4C1-C610-4769-B97D-501189F3FC39}" type="presParOf" srcId="{BAD62079-DD54-4316-8610-6116ACEA523B}" destId="{477BB94F-3D37-407C-86F2-B1FFC9728A9A}" srcOrd="0" destOrd="0" presId="urn:microsoft.com/office/officeart/2005/8/layout/orgChart1"/>
    <dgm:cxn modelId="{3AB66461-54CD-4522-B2EF-FD6A652B8992}" type="presParOf" srcId="{BAD62079-DD54-4316-8610-6116ACEA523B}" destId="{E06AD8EB-D3BA-40CC-88C2-4DA367BE5131}" srcOrd="1" destOrd="0" presId="urn:microsoft.com/office/officeart/2005/8/layout/orgChart1"/>
    <dgm:cxn modelId="{BAAEB413-4E6F-4C4C-B55E-28DC2A308817}" type="presParOf" srcId="{182F4074-D6EE-441D-8618-6285D9808E97}" destId="{34055192-043C-42D1-BAEA-FDC387FA7F37}" srcOrd="1" destOrd="0" presId="urn:microsoft.com/office/officeart/2005/8/layout/orgChart1"/>
    <dgm:cxn modelId="{78ABDD20-44C2-440B-86FF-58051A76D2F4}" type="presParOf" srcId="{182F4074-D6EE-441D-8618-6285D9808E97}" destId="{6F8EA212-B4B8-4E18-BECB-F322F629EFF5}" srcOrd="2" destOrd="0" presId="urn:microsoft.com/office/officeart/2005/8/layout/orgChart1"/>
    <dgm:cxn modelId="{422BE04A-EB19-4BC3-AC66-FFFC6DC9CDA0}" type="presParOf" srcId="{AE943E0B-CCDC-4F11-B3D7-482E87F4570A}" destId="{7CA4DB36-320C-4BF8-902B-C96E24638A11}" srcOrd="2" destOrd="0" presId="urn:microsoft.com/office/officeart/2005/8/layout/orgChart1"/>
    <dgm:cxn modelId="{917F31D7-9B35-4BDB-90E4-04D5DF30B28D}" type="presParOf" srcId="{F3B9EF06-95D2-40A1-8980-811F8C0502E6}" destId="{DFFB6C05-CF66-47FF-B9C8-68D14BB0DF42}" srcOrd="4" destOrd="0" presId="urn:microsoft.com/office/officeart/2005/8/layout/orgChart1"/>
    <dgm:cxn modelId="{528B1645-E1A3-4D32-A684-A1CF83437871}" type="presParOf" srcId="{F3B9EF06-95D2-40A1-8980-811F8C0502E6}" destId="{0BBA81B8-0E17-4E6B-BE32-F6680E2ADA27}" srcOrd="5" destOrd="0" presId="urn:microsoft.com/office/officeart/2005/8/layout/orgChart1"/>
    <dgm:cxn modelId="{D031CC84-726A-460E-B133-F49A8538D1D2}" type="presParOf" srcId="{0BBA81B8-0E17-4E6B-BE32-F6680E2ADA27}" destId="{C40A79A7-B20D-4EEB-9FFE-D2C1A1F4337C}" srcOrd="0" destOrd="0" presId="urn:microsoft.com/office/officeart/2005/8/layout/orgChart1"/>
    <dgm:cxn modelId="{CBCFB690-5867-45F9-A4E9-76F59B46ECD2}" type="presParOf" srcId="{C40A79A7-B20D-4EEB-9FFE-D2C1A1F4337C}" destId="{15C9459A-BA93-4BEA-80E9-62AAB863B171}" srcOrd="0" destOrd="0" presId="urn:microsoft.com/office/officeart/2005/8/layout/orgChart1"/>
    <dgm:cxn modelId="{64670820-32F3-480D-B7E9-DFC98B5D83C8}" type="presParOf" srcId="{C40A79A7-B20D-4EEB-9FFE-D2C1A1F4337C}" destId="{B73B1F68-DD3D-4C0D-89BD-2DD88EF63F11}" srcOrd="1" destOrd="0" presId="urn:microsoft.com/office/officeart/2005/8/layout/orgChart1"/>
    <dgm:cxn modelId="{6C2D6682-20A7-4B2D-B1CC-2CD512C4E8A8}" type="presParOf" srcId="{0BBA81B8-0E17-4E6B-BE32-F6680E2ADA27}" destId="{CCD60DB4-4530-4D0A-8CB8-D6FCABAE82AD}" srcOrd="1" destOrd="0" presId="urn:microsoft.com/office/officeart/2005/8/layout/orgChart1"/>
    <dgm:cxn modelId="{98D45E3B-A862-4901-9DB2-D7D03EB4937D}" type="presParOf" srcId="{CCD60DB4-4530-4D0A-8CB8-D6FCABAE82AD}" destId="{18BF42AC-5D87-4FB8-9AB4-3D1D842C3B09}" srcOrd="0" destOrd="0" presId="urn:microsoft.com/office/officeart/2005/8/layout/orgChart1"/>
    <dgm:cxn modelId="{C45A0B09-C0EF-47E4-A346-01B786031B53}" type="presParOf" srcId="{CCD60DB4-4530-4D0A-8CB8-D6FCABAE82AD}" destId="{DD9C6062-BE24-443D-B836-0E121823AFCC}" srcOrd="1" destOrd="0" presId="urn:microsoft.com/office/officeart/2005/8/layout/orgChart1"/>
    <dgm:cxn modelId="{5926A18A-6EFB-4B50-8CFC-6649C58DC88B}" type="presParOf" srcId="{DD9C6062-BE24-443D-B836-0E121823AFCC}" destId="{7F66A5ED-BD93-4E2A-8557-8BE84C44A942}" srcOrd="0" destOrd="0" presId="urn:microsoft.com/office/officeart/2005/8/layout/orgChart1"/>
    <dgm:cxn modelId="{73311502-36CE-4325-BB2C-E8C867C0FE98}" type="presParOf" srcId="{7F66A5ED-BD93-4E2A-8557-8BE84C44A942}" destId="{F592667B-212C-4AA0-ADD0-B4DB70B17148}" srcOrd="0" destOrd="0" presId="urn:microsoft.com/office/officeart/2005/8/layout/orgChart1"/>
    <dgm:cxn modelId="{C13B3B2A-4696-4B2C-8071-9A52B189ED6C}" type="presParOf" srcId="{7F66A5ED-BD93-4E2A-8557-8BE84C44A942}" destId="{FC53707F-8E16-4740-A980-782DC7EAB197}" srcOrd="1" destOrd="0" presId="urn:microsoft.com/office/officeart/2005/8/layout/orgChart1"/>
    <dgm:cxn modelId="{0E5AB9F4-599D-4A55-9108-0BAB31B790C9}" type="presParOf" srcId="{DD9C6062-BE24-443D-B836-0E121823AFCC}" destId="{F9861F29-C3BC-49AF-BDCC-034CB87245B0}" srcOrd="1" destOrd="0" presId="urn:microsoft.com/office/officeart/2005/8/layout/orgChart1"/>
    <dgm:cxn modelId="{8859B8B6-9342-478D-9235-35C4642960DE}" type="presParOf" srcId="{DD9C6062-BE24-443D-B836-0E121823AFCC}" destId="{8CB87988-2AD7-485A-A376-7D1531C60168}" srcOrd="2" destOrd="0" presId="urn:microsoft.com/office/officeart/2005/8/layout/orgChart1"/>
    <dgm:cxn modelId="{B9D49A4F-D3E6-43BC-8EB9-A5B19748BFC6}" type="presParOf" srcId="{CCD60DB4-4530-4D0A-8CB8-D6FCABAE82AD}" destId="{473CD920-3CE8-476B-AAF7-51E4F5E098F1}" srcOrd="2" destOrd="0" presId="urn:microsoft.com/office/officeart/2005/8/layout/orgChart1"/>
    <dgm:cxn modelId="{03EA9EAC-06B3-48AE-BE1E-4F73AC907BEF}" type="presParOf" srcId="{CCD60DB4-4530-4D0A-8CB8-D6FCABAE82AD}" destId="{ED3F2D09-E090-4CF6-9D85-02F8EA4B0D30}" srcOrd="3" destOrd="0" presId="urn:microsoft.com/office/officeart/2005/8/layout/orgChart1"/>
    <dgm:cxn modelId="{3087A1B6-25B1-449D-B136-9A69CC1BDAFD}" type="presParOf" srcId="{ED3F2D09-E090-4CF6-9D85-02F8EA4B0D30}" destId="{23583028-1CB0-4C52-9E8C-A8F23E36450A}" srcOrd="0" destOrd="0" presId="urn:microsoft.com/office/officeart/2005/8/layout/orgChart1"/>
    <dgm:cxn modelId="{EF25E2D7-143A-4CAE-BD6E-1E65BCF3FFED}" type="presParOf" srcId="{23583028-1CB0-4C52-9E8C-A8F23E36450A}" destId="{FDB90252-26F2-4DFD-B8DA-420B78EB2224}" srcOrd="0" destOrd="0" presId="urn:microsoft.com/office/officeart/2005/8/layout/orgChart1"/>
    <dgm:cxn modelId="{FEA2DF20-8B55-451F-9462-32E1B2E2E862}" type="presParOf" srcId="{23583028-1CB0-4C52-9E8C-A8F23E36450A}" destId="{EB4BBC5F-A3A3-49CF-AA73-A05CA8A25F65}" srcOrd="1" destOrd="0" presId="urn:microsoft.com/office/officeart/2005/8/layout/orgChart1"/>
    <dgm:cxn modelId="{DF297364-DF6E-48E0-A44E-4391806D2743}" type="presParOf" srcId="{ED3F2D09-E090-4CF6-9D85-02F8EA4B0D30}" destId="{6DA8C795-B8BE-4647-924D-D4817115C91E}" srcOrd="1" destOrd="0" presId="urn:microsoft.com/office/officeart/2005/8/layout/orgChart1"/>
    <dgm:cxn modelId="{E38FE86B-0576-4F28-978C-78B651127894}" type="presParOf" srcId="{ED3F2D09-E090-4CF6-9D85-02F8EA4B0D30}" destId="{0E4F5007-F197-4786-AA6C-1BBB40DF0FA4}" srcOrd="2" destOrd="0" presId="urn:microsoft.com/office/officeart/2005/8/layout/orgChart1"/>
    <dgm:cxn modelId="{AD661F9F-EC7E-4D9A-AE74-3F6DCD5E7C26}" type="presParOf" srcId="{0BBA81B8-0E17-4E6B-BE32-F6680E2ADA27}" destId="{5673FFBE-0B5A-403B-B71B-340BD5438B3E}" srcOrd="2" destOrd="0" presId="urn:microsoft.com/office/officeart/2005/8/layout/orgChart1"/>
    <dgm:cxn modelId="{6A57C285-D246-4C37-916F-B2D37E69644A}" type="presParOf" srcId="{B122413F-B0CC-4E7A-8865-E48FBB3C316B}" destId="{558A5093-03E6-40A2-A7A0-5EF22ACF83F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3CD920-3CE8-476B-AAF7-51E4F5E098F1}">
      <dsp:nvSpPr>
        <dsp:cNvPr id="0" name=""/>
        <dsp:cNvSpPr/>
      </dsp:nvSpPr>
      <dsp:spPr>
        <a:xfrm>
          <a:off x="7182399" y="1332740"/>
          <a:ext cx="325635" cy="162448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24482"/>
              </a:lnTo>
              <a:lnTo>
                <a:pt x="325635" y="162448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8BF42AC-5D87-4FB8-9AB4-3D1D842C3B09}">
      <dsp:nvSpPr>
        <dsp:cNvPr id="0" name=""/>
        <dsp:cNvSpPr/>
      </dsp:nvSpPr>
      <dsp:spPr>
        <a:xfrm>
          <a:off x="7182399" y="1332740"/>
          <a:ext cx="287530" cy="6345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4558"/>
              </a:lnTo>
              <a:lnTo>
                <a:pt x="287530" y="63455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FB6C05-CF66-47FF-B9C8-68D14BB0DF42}">
      <dsp:nvSpPr>
        <dsp:cNvPr id="0" name=""/>
        <dsp:cNvSpPr/>
      </dsp:nvSpPr>
      <dsp:spPr>
        <a:xfrm>
          <a:off x="4543640" y="412819"/>
          <a:ext cx="3260774" cy="3048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2417"/>
              </a:lnTo>
              <a:lnTo>
                <a:pt x="3260774" y="152417"/>
              </a:lnTo>
              <a:lnTo>
                <a:pt x="3260774" y="30483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3317F2-580B-4E97-A72A-1CBEED588542}">
      <dsp:nvSpPr>
        <dsp:cNvPr id="0" name=""/>
        <dsp:cNvSpPr/>
      </dsp:nvSpPr>
      <dsp:spPr>
        <a:xfrm>
          <a:off x="3910269" y="1332653"/>
          <a:ext cx="237723" cy="16983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98369"/>
              </a:lnTo>
              <a:lnTo>
                <a:pt x="237723" y="169836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8276BF-1DAB-489E-93C2-EF5FB4B7F01B}">
      <dsp:nvSpPr>
        <dsp:cNvPr id="0" name=""/>
        <dsp:cNvSpPr/>
      </dsp:nvSpPr>
      <dsp:spPr>
        <a:xfrm>
          <a:off x="3910269" y="1332653"/>
          <a:ext cx="237723" cy="6677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67734"/>
              </a:lnTo>
              <a:lnTo>
                <a:pt x="237723" y="66773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415F6E-0CC4-4147-BBEF-F61EE87A28F2}">
      <dsp:nvSpPr>
        <dsp:cNvPr id="0" name=""/>
        <dsp:cNvSpPr/>
      </dsp:nvSpPr>
      <dsp:spPr>
        <a:xfrm>
          <a:off x="4497920" y="412819"/>
          <a:ext cx="91440" cy="30483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52417"/>
              </a:lnTo>
              <a:lnTo>
                <a:pt x="46278" y="152417"/>
              </a:lnTo>
              <a:lnTo>
                <a:pt x="46278" y="30483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8271714-4341-431C-9366-9420D7D73C55}">
      <dsp:nvSpPr>
        <dsp:cNvPr id="0" name=""/>
        <dsp:cNvSpPr/>
      </dsp:nvSpPr>
      <dsp:spPr>
        <a:xfrm>
          <a:off x="827664" y="1323036"/>
          <a:ext cx="251437" cy="36292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29240"/>
              </a:lnTo>
              <a:lnTo>
                <a:pt x="251437" y="362924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B36B75-A10B-491F-A955-6A36780D2AFC}">
      <dsp:nvSpPr>
        <dsp:cNvPr id="0" name=""/>
        <dsp:cNvSpPr/>
      </dsp:nvSpPr>
      <dsp:spPr>
        <a:xfrm>
          <a:off x="827664" y="1323036"/>
          <a:ext cx="242205" cy="26724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72492"/>
              </a:lnTo>
              <a:lnTo>
                <a:pt x="242205" y="2672492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83BD77-FD68-4377-95F7-C195AA050D4F}">
      <dsp:nvSpPr>
        <dsp:cNvPr id="0" name=""/>
        <dsp:cNvSpPr/>
      </dsp:nvSpPr>
      <dsp:spPr>
        <a:xfrm>
          <a:off x="827664" y="1323036"/>
          <a:ext cx="251437" cy="16695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69569"/>
              </a:lnTo>
              <a:lnTo>
                <a:pt x="251437" y="166956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3C1FCD-467E-4519-845F-2A5D9AD6AD6A}">
      <dsp:nvSpPr>
        <dsp:cNvPr id="0" name=""/>
        <dsp:cNvSpPr/>
      </dsp:nvSpPr>
      <dsp:spPr>
        <a:xfrm>
          <a:off x="827664" y="1323036"/>
          <a:ext cx="232973" cy="6764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6429"/>
              </a:lnTo>
              <a:lnTo>
                <a:pt x="232973" y="676429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14519F-04D4-478E-B793-5C2A4ADDA15B}">
      <dsp:nvSpPr>
        <dsp:cNvPr id="0" name=""/>
        <dsp:cNvSpPr/>
      </dsp:nvSpPr>
      <dsp:spPr>
        <a:xfrm>
          <a:off x="1450126" y="412819"/>
          <a:ext cx="3093513" cy="277124"/>
        </a:xfrm>
        <a:custGeom>
          <a:avLst/>
          <a:gdLst/>
          <a:ahLst/>
          <a:cxnLst/>
          <a:rect l="0" t="0" r="0" b="0"/>
          <a:pathLst>
            <a:path>
              <a:moveTo>
                <a:pt x="3093513" y="0"/>
              </a:moveTo>
              <a:lnTo>
                <a:pt x="3093513" y="124706"/>
              </a:lnTo>
              <a:lnTo>
                <a:pt x="0" y="124706"/>
              </a:lnTo>
              <a:lnTo>
                <a:pt x="0" y="27712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B723CA-8AD6-4F53-9B63-6B4D7D5349D6}">
      <dsp:nvSpPr>
        <dsp:cNvPr id="0" name=""/>
        <dsp:cNvSpPr/>
      </dsp:nvSpPr>
      <dsp:spPr>
        <a:xfrm>
          <a:off x="2864331" y="1893"/>
          <a:ext cx="3358619" cy="410925"/>
        </a:xfrm>
        <a:prstGeom prst="rect">
          <a:avLst/>
        </a:prstGeom>
        <a:solidFill>
          <a:srgbClr val="9FC6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Plant Disease Detector</a:t>
          </a:r>
          <a:endParaRPr lang="en-IN" sz="2000" b="1" kern="1200" dirty="0"/>
        </a:p>
      </dsp:txBody>
      <dsp:txXfrm>
        <a:off x="2864331" y="1893"/>
        <a:ext cx="3358619" cy="410925"/>
      </dsp:txXfrm>
    </dsp:sp>
    <dsp:sp modelId="{7070C9D7-01C9-461E-8094-47089AD4FCA4}">
      <dsp:nvSpPr>
        <dsp:cNvPr id="0" name=""/>
        <dsp:cNvSpPr/>
      </dsp:nvSpPr>
      <dsp:spPr>
        <a:xfrm>
          <a:off x="672048" y="689943"/>
          <a:ext cx="1556156" cy="633092"/>
        </a:xfrm>
        <a:prstGeom prst="rect">
          <a:avLst/>
        </a:prstGeom>
        <a:solidFill>
          <a:srgbClr val="9FC60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Apple Leaves</a:t>
          </a:r>
          <a:endParaRPr lang="en-IN" sz="20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672048" y="689943"/>
        <a:ext cx="1556156" cy="633092"/>
      </dsp:txXfrm>
    </dsp:sp>
    <dsp:sp modelId="{06E6DD0F-F4B9-43B4-9EFC-8E896FBCE4B4}">
      <dsp:nvSpPr>
        <dsp:cNvPr id="0" name=""/>
        <dsp:cNvSpPr/>
      </dsp:nvSpPr>
      <dsp:spPr>
        <a:xfrm>
          <a:off x="1060637" y="1664822"/>
          <a:ext cx="1481776" cy="669288"/>
        </a:xfrm>
        <a:prstGeom prst="rect">
          <a:avLst/>
        </a:prstGeom>
        <a:solidFill>
          <a:srgbClr val="9FC60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CNN Model</a:t>
          </a:r>
          <a:endParaRPr lang="en-IN" sz="20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1060637" y="1664822"/>
        <a:ext cx="1481776" cy="669288"/>
      </dsp:txXfrm>
    </dsp:sp>
    <dsp:sp modelId="{D9C0B143-5324-4895-929E-020E29CD7F5A}">
      <dsp:nvSpPr>
        <dsp:cNvPr id="0" name=""/>
        <dsp:cNvSpPr/>
      </dsp:nvSpPr>
      <dsp:spPr>
        <a:xfrm>
          <a:off x="1079102" y="2629706"/>
          <a:ext cx="1451597" cy="725798"/>
        </a:xfrm>
        <a:prstGeom prst="rect">
          <a:avLst/>
        </a:prstGeom>
        <a:solidFill>
          <a:srgbClr val="9FC60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VGG16 Model</a:t>
          </a:r>
          <a:endParaRPr lang="en-IN" sz="20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1079102" y="2629706"/>
        <a:ext cx="1451597" cy="725798"/>
      </dsp:txXfrm>
    </dsp:sp>
    <dsp:sp modelId="{AC7AC8B3-E376-4DBA-B11D-778C2D1A1F87}">
      <dsp:nvSpPr>
        <dsp:cNvPr id="0" name=""/>
        <dsp:cNvSpPr/>
      </dsp:nvSpPr>
      <dsp:spPr>
        <a:xfrm>
          <a:off x="1069869" y="3632629"/>
          <a:ext cx="1451597" cy="725798"/>
        </a:xfrm>
        <a:prstGeom prst="rect">
          <a:avLst/>
        </a:prstGeom>
        <a:solidFill>
          <a:srgbClr val="9FC60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Xception Model</a:t>
          </a:r>
          <a:endParaRPr lang="en-IN" sz="20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1069869" y="3632629"/>
        <a:ext cx="1451597" cy="725798"/>
      </dsp:txXfrm>
    </dsp:sp>
    <dsp:sp modelId="{D92A6D13-4585-42C4-B99C-23E91760BFC4}">
      <dsp:nvSpPr>
        <dsp:cNvPr id="0" name=""/>
        <dsp:cNvSpPr/>
      </dsp:nvSpPr>
      <dsp:spPr>
        <a:xfrm>
          <a:off x="1079102" y="4589377"/>
          <a:ext cx="1451597" cy="725798"/>
        </a:xfrm>
        <a:prstGeom prst="rect">
          <a:avLst/>
        </a:prstGeom>
        <a:solidFill>
          <a:srgbClr val="00B05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Resnet50 Model</a:t>
          </a:r>
          <a:endParaRPr lang="en-IN" sz="20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1079102" y="4589377"/>
        <a:ext cx="1451597" cy="725798"/>
      </dsp:txXfrm>
    </dsp:sp>
    <dsp:sp modelId="{804DB967-382C-4D20-9193-2664F866B40B}">
      <dsp:nvSpPr>
        <dsp:cNvPr id="0" name=""/>
        <dsp:cNvSpPr/>
      </dsp:nvSpPr>
      <dsp:spPr>
        <a:xfrm>
          <a:off x="3751786" y="717654"/>
          <a:ext cx="1584825" cy="614998"/>
        </a:xfrm>
        <a:prstGeom prst="rect">
          <a:avLst/>
        </a:prstGeom>
        <a:solidFill>
          <a:srgbClr val="9FC60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Strawberry Leaves</a:t>
          </a:r>
          <a:endParaRPr lang="en-IN" sz="20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3751786" y="717654"/>
        <a:ext cx="1584825" cy="614998"/>
      </dsp:txXfrm>
    </dsp:sp>
    <dsp:sp modelId="{09EB4E53-5FE0-413D-B0E8-3E42988C6E0F}">
      <dsp:nvSpPr>
        <dsp:cNvPr id="0" name=""/>
        <dsp:cNvSpPr/>
      </dsp:nvSpPr>
      <dsp:spPr>
        <a:xfrm>
          <a:off x="4147993" y="1637488"/>
          <a:ext cx="1451597" cy="725798"/>
        </a:xfrm>
        <a:prstGeom prst="rect">
          <a:avLst/>
        </a:prstGeom>
        <a:solidFill>
          <a:srgbClr val="9FC60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Resnet50 Model</a:t>
          </a:r>
          <a:endParaRPr lang="en-IN" sz="20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4147993" y="1637488"/>
        <a:ext cx="1451597" cy="725798"/>
      </dsp:txXfrm>
    </dsp:sp>
    <dsp:sp modelId="{477BB94F-3D37-407C-86F2-B1FFC9728A9A}">
      <dsp:nvSpPr>
        <dsp:cNvPr id="0" name=""/>
        <dsp:cNvSpPr/>
      </dsp:nvSpPr>
      <dsp:spPr>
        <a:xfrm>
          <a:off x="4147993" y="2668122"/>
          <a:ext cx="1451597" cy="725798"/>
        </a:xfrm>
        <a:prstGeom prst="rect">
          <a:avLst/>
        </a:prstGeom>
        <a:solidFill>
          <a:srgbClr val="00B05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Xception Model</a:t>
          </a:r>
          <a:endParaRPr lang="en-IN" sz="20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4147993" y="2668122"/>
        <a:ext cx="1451597" cy="725798"/>
      </dsp:txXfrm>
    </dsp:sp>
    <dsp:sp modelId="{15C9459A-BA93-4BEA-80E9-62AAB863B171}">
      <dsp:nvSpPr>
        <dsp:cNvPr id="0" name=""/>
        <dsp:cNvSpPr/>
      </dsp:nvSpPr>
      <dsp:spPr>
        <a:xfrm>
          <a:off x="7026895" y="717654"/>
          <a:ext cx="1555038" cy="615085"/>
        </a:xfrm>
        <a:prstGeom prst="rect">
          <a:avLst/>
        </a:prstGeom>
        <a:solidFill>
          <a:srgbClr val="9FC60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Grape Leaves</a:t>
          </a:r>
          <a:endParaRPr lang="en-IN" sz="20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7026895" y="717654"/>
        <a:ext cx="1555038" cy="615085"/>
      </dsp:txXfrm>
    </dsp:sp>
    <dsp:sp modelId="{F592667B-212C-4AA0-ADD0-B4DB70B17148}">
      <dsp:nvSpPr>
        <dsp:cNvPr id="0" name=""/>
        <dsp:cNvSpPr/>
      </dsp:nvSpPr>
      <dsp:spPr>
        <a:xfrm>
          <a:off x="7469930" y="1604399"/>
          <a:ext cx="1451597" cy="725798"/>
        </a:xfrm>
        <a:prstGeom prst="rect">
          <a:avLst/>
        </a:prstGeom>
        <a:solidFill>
          <a:srgbClr val="9FC60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CNN Model</a:t>
          </a:r>
          <a:endParaRPr lang="en-IN" sz="20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7469930" y="1604399"/>
        <a:ext cx="1451597" cy="725798"/>
      </dsp:txXfrm>
    </dsp:sp>
    <dsp:sp modelId="{FDB90252-26F2-4DFD-B8DA-420B78EB2224}">
      <dsp:nvSpPr>
        <dsp:cNvPr id="0" name=""/>
        <dsp:cNvSpPr/>
      </dsp:nvSpPr>
      <dsp:spPr>
        <a:xfrm>
          <a:off x="7508034" y="2594323"/>
          <a:ext cx="1451597" cy="725798"/>
        </a:xfrm>
        <a:prstGeom prst="rect">
          <a:avLst/>
        </a:prstGeom>
        <a:solidFill>
          <a:srgbClr val="00B050"/>
        </a:solidFill>
        <a:ln w="12700" cap="flat" cmpd="sng" algn="ctr">
          <a:solidFill>
            <a:prstClr val="white">
              <a:hueOff val="0"/>
              <a:satOff val="0"/>
              <a:lumOff val="0"/>
              <a:alphaOff val="0"/>
            </a:prst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VGG16 Model</a:t>
          </a:r>
          <a:endParaRPr lang="en-IN" sz="2000" b="1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7508034" y="2594323"/>
        <a:ext cx="1451597" cy="7257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9EB076-28E5-4477-A730-3E3E028F3C36}" type="datetimeFigureOut">
              <a:rPr lang="en-IN" smtClean="0"/>
              <a:t>25-01-2024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62B45B-7B64-4EB0-B702-A4D19381CC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85866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ao.org/home/en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According to </a:t>
            </a:r>
            <a:r>
              <a:rPr lang="en-IN" b="0" i="0" u="sng" dirty="0">
                <a:effectLst/>
                <a:latin typeface="arial" panose="020B0604020202020204" pitchFamily="34" charset="0"/>
                <a:hlinkClick r:id="rId3"/>
              </a:rPr>
              <a:t>Food and Agriculture Organization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62B45B-7B64-4EB0-B702-A4D19381CC79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8338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1C5EB-CD61-04C5-1FDF-F48DC696BB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2F3BDE-749B-A74C-4581-AFB02F6F4F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459B9-F9C2-EEB9-2FED-B6A69F0FB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3182-2306-4FD2-A60F-3FE8235491BF}" type="datetime1">
              <a:rPr lang="en-IN" smtClean="0"/>
              <a:t>25-01-2024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6C7E4-00F7-B630-B6F7-19818D408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6E2D3-9EB2-8CE0-6554-83AADC4F3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B3EED-4B00-4BE6-B3F3-DA440A67DE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8729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C0819-E5CD-0BAB-9B05-370A83B6D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B94A34-9223-604D-0CE7-DBC830EFCA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907651-FAAF-5CC8-A72D-B596E0720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835A5-F3CB-48C9-AE5E-DEF3B465156A}" type="datetime1">
              <a:rPr lang="en-IN" smtClean="0"/>
              <a:t>25-01-2024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5B165E-96F1-EAF1-C2A4-6C7DAD3638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95781-9B42-2A6F-5126-AA4BE3B41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B3EED-4B00-4BE6-B3F3-DA440A67DE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13981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FC5447C-5786-8FF3-449D-D01E96C05F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1F74E7-4EC0-AE82-3584-8D7BEE2DB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2C844B-F569-0D71-071C-EA589402A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18C24-AD28-4F2E-8BF9-C34F949FB4B7}" type="datetime1">
              <a:rPr lang="en-IN" smtClean="0"/>
              <a:t>25-01-2024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0EDAE-66DA-0E75-1195-14CCA25DB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1491F-F9F3-0A91-1EF4-97EC66F12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B3EED-4B00-4BE6-B3F3-DA440A67DE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6993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665A6-354D-C9E3-E4CA-1C65DADD5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9D0F57-E80D-87CD-CA59-6B972E65E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0811B-1ADF-66F5-60A9-B2E8F09F7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B2B84-86D3-40FF-B912-E960BF91B07C}" type="datetime1">
              <a:rPr lang="en-IN" smtClean="0"/>
              <a:t>25-01-2024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70BA9-27E7-F4FE-9ECA-D92ED18DE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9F5F66-5CF3-79CB-FE6E-9F3B77AE2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B3EED-4B00-4BE6-B3F3-DA440A67DE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3033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9E236-75B1-4BAD-DB13-B29C83EB3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47F33B-B489-D1C0-A2CF-82A0B7E8A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BC6067-6C62-7E73-5370-5AD8C037E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35849-F970-4624-8BAC-24BAD0EBC744}" type="datetime1">
              <a:rPr lang="en-IN" smtClean="0"/>
              <a:t>25-01-2024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80B46-0165-33F1-2436-D95161AF4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E6932A-1877-49A5-8B92-A4DC27DCE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B3EED-4B00-4BE6-B3F3-DA440A67DE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8151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CF276-71A2-ACF8-2759-6415048B5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0F25C-D7F5-3A97-C679-44FB56772E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FA8B21-DECD-AD00-C7E0-2E0515A7CA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BD5C5D-34FB-57FC-8571-84216EB89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3A30E-679F-4F4D-81DC-D8BCDC5CA278}" type="datetime1">
              <a:rPr lang="en-IN" smtClean="0"/>
              <a:t>25-01-2024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0019F2-9AAE-1616-007E-02384BD72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525577-09EA-5C6E-1921-AE1BDD5FD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B3EED-4B00-4BE6-B3F3-DA440A67DE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0937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B650C-2137-68E5-D23C-F6A3A45D3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26B72A-0EBA-999B-41A6-E1FDF5249F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D86121-D013-3AE4-6CF2-4982747B00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C96EE8-8051-383A-E22C-FD6A7937E8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0ABADF-7A19-2CFB-8935-0CC2FA7481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575C06-A2FE-37E1-E946-B090479AA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F53A0F-F25C-4998-8DF8-CB33038F6604}" type="datetime1">
              <a:rPr lang="en-IN" smtClean="0"/>
              <a:t>25-01-2024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6BEF62A-D1A6-A593-45E2-3331FBA4C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2F74BDC-D1BC-9AE9-5802-3C84A30C6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B3EED-4B00-4BE6-B3F3-DA440A67DE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4908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9E857-EDAF-2145-C61F-D7009812F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5A9572-D379-04B8-2818-41840AAC4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EEC65-357B-4BC5-BF4C-64E381E17EE4}" type="datetime1">
              <a:rPr lang="en-IN" smtClean="0"/>
              <a:t>25-01-2024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D6356E5-0837-5ABA-8B91-76BF5529F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D59B7-9D14-ABD9-BFE6-DBA1F1A92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B3EED-4B00-4BE6-B3F3-DA440A67DE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20382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F9F791-C0E1-0AFF-1C7C-F1FC73821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D8E49-ED55-4C9C-AFE2-ECA47E3BC8AC}" type="datetime1">
              <a:rPr lang="en-IN" smtClean="0"/>
              <a:t>25-01-2024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FC6015-971F-DCDF-2402-0924C51D6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0DCC37-1BAD-D945-7B6A-C0D1372D1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B3EED-4B00-4BE6-B3F3-DA440A67DE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7510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E163A-7FB2-A0AB-DC04-6401C2CEE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2CC64-44BA-D5BB-F38A-324D4B315A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B1B218-17A1-1C23-1245-FAC1A2A4C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1D1283-105D-7F11-030D-2EFB74B6F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E5698E-BB0A-46AA-9F80-37F40A522A10}" type="datetime1">
              <a:rPr lang="en-IN" smtClean="0"/>
              <a:t>25-01-2024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271494-EFFE-8A32-C0C8-1512C6F1B8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B22DB5-1BB2-D970-A46A-0DA19DA642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B3EED-4B00-4BE6-B3F3-DA440A67DE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242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F8DC-378A-D489-46F5-90242041F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50E36D-5CE0-8A07-57A2-B2BFB28A81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55222B-731B-6470-9199-0C68CB7E28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D2CB9B-0D25-79E9-52FA-14E28D23B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E6273-7227-47EB-B9F3-76DC4F7E7C49}" type="datetime1">
              <a:rPr lang="en-IN" smtClean="0"/>
              <a:t>25-01-2024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A123DA-76DF-262E-5541-6981C7E49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2B4E13-6ECC-CAEF-383A-0FCD6041B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B3EED-4B00-4BE6-B3F3-DA440A67DE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9953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9EE5E9-2B17-2ED9-CC8C-824CA7398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9915B9-4F78-4CBC-139B-4459B0EF1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FF945B-F751-8729-EC5D-B864835FD7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F5EA6-8D0F-4965-8A2D-1B3A0560D736}" type="datetime1">
              <a:rPr lang="en-IN" smtClean="0"/>
              <a:t>25-01-2024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683F4-E2DD-C31E-0C12-7C74320841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DB7744-36A1-5DCC-716D-D85CA0EC82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B3EED-4B00-4BE6-B3F3-DA440A67DE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31127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172.20.10.2:808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Mohanty/PlantVillage-Dataset/tree/master/raw/color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21DB5-ABB2-4C75-BE79-19BD10F02F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90798"/>
            <a:ext cx="9144000" cy="89226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9FC6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Plant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Disease Prediction</a:t>
            </a:r>
            <a:endParaRPr lang="en-IN" b="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13CC70-DA1F-96F5-4B4E-E23F503FE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958" y="845795"/>
            <a:ext cx="6000083" cy="601220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938B45C-6A57-6210-C200-4559C9FCE9E0}"/>
              </a:ext>
            </a:extLst>
          </p:cNvPr>
          <p:cNvGrpSpPr/>
          <p:nvPr/>
        </p:nvGrpSpPr>
        <p:grpSpPr>
          <a:xfrm>
            <a:off x="9214388" y="5208410"/>
            <a:ext cx="3345912" cy="1287212"/>
            <a:chOff x="8465088" y="5124779"/>
            <a:chExt cx="3345912" cy="128721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573457-F959-7758-5BB4-87EAD1D3EC4D}"/>
                </a:ext>
              </a:extLst>
            </p:cNvPr>
            <p:cNvSpPr txBox="1"/>
            <p:nvPr/>
          </p:nvSpPr>
          <p:spPr>
            <a:xfrm>
              <a:off x="8953500" y="5124779"/>
              <a:ext cx="2857500" cy="12872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Ranjit Mane</a:t>
              </a:r>
            </a:p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PGA 44</a:t>
              </a:r>
            </a:p>
            <a:p>
              <a:pPr>
                <a:lnSpc>
                  <a:spcPct val="150000"/>
                </a:lnSpc>
              </a:pP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Capstone Project - II</a:t>
              </a:r>
              <a:endParaRPr lang="en-IN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ACF1620-0E73-F6C4-89D1-2305466F7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8000"/>
                      </a14:imgEffect>
                      <a14:imgEffect>
                        <a14:saturation sat="27000"/>
                      </a14:imgEffect>
                      <a14:imgEffect>
                        <a14:brightnessContrast bright="83000" contrast="-7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482276" y="5254592"/>
              <a:ext cx="285524" cy="285524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65840F9-4ADE-2693-E6CD-D7D091309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-7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465088" y="5645376"/>
              <a:ext cx="319900" cy="3199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EFC5B7D-91FF-1026-38B6-860D8AD6D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1500"/>
                      </a14:imgEffect>
                      <a14:imgEffect>
                        <a14:saturation sat="1000"/>
                      </a14:imgEffect>
                      <a14:imgEffect>
                        <a14:brightnessContrast contrast="-73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465088" y="6070536"/>
              <a:ext cx="319900" cy="319900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121282-AD58-5665-919B-C9F6318A9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14388" y="6474067"/>
            <a:ext cx="2743200" cy="365125"/>
          </a:xfrm>
        </p:spPr>
        <p:txBody>
          <a:bodyPr/>
          <a:lstStyle/>
          <a:p>
            <a:fld id="{AE3B3EED-4B00-4BE6-B3F3-DA440A67DEAD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91863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E67CA3E-7D65-B5F3-8DB6-F26FF1C86CFD}"/>
              </a:ext>
            </a:extLst>
          </p:cNvPr>
          <p:cNvSpPr txBox="1">
            <a:spLocks/>
          </p:cNvSpPr>
          <p:nvPr/>
        </p:nvSpPr>
        <p:spPr>
          <a:xfrm>
            <a:off x="787400" y="136525"/>
            <a:ext cx="10515600" cy="6971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Image</a:t>
            </a:r>
            <a:r>
              <a:rPr lang="en-US" sz="3600" b="1" dirty="0">
                <a:solidFill>
                  <a:srgbClr val="9FC6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Preprocessing-I</a:t>
            </a:r>
            <a:endParaRPr lang="en-IN" sz="3600" b="1" dirty="0">
              <a:solidFill>
                <a:srgbClr val="9FC6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7234E2-EBED-90CE-0CC3-5AC6048A840B}"/>
              </a:ext>
            </a:extLst>
          </p:cNvPr>
          <p:cNvCxnSpPr>
            <a:cxnSpLocks/>
          </p:cNvCxnSpPr>
          <p:nvPr/>
        </p:nvCxnSpPr>
        <p:spPr>
          <a:xfrm>
            <a:off x="1927225" y="990600"/>
            <a:ext cx="8337550" cy="0"/>
          </a:xfrm>
          <a:prstGeom prst="line">
            <a:avLst/>
          </a:prstGeom>
          <a:ln w="9525">
            <a:solidFill>
              <a:srgbClr val="9FC6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454D0E2-0312-3992-72B5-152DE3560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400000">
            <a:off x="627656" y="136525"/>
            <a:ext cx="866944" cy="8540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B61D31-A230-7F9F-BDF1-6BE0C04863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56" t="25034" r="11912" b="53595"/>
          <a:stretch/>
        </p:blipFill>
        <p:spPr>
          <a:xfrm>
            <a:off x="1851211" y="1900521"/>
            <a:ext cx="8489578" cy="1465601"/>
          </a:xfrm>
          <a:prstGeom prst="rect">
            <a:avLst/>
          </a:prstGeom>
          <a:ln>
            <a:solidFill>
              <a:srgbClr val="9FC6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8CE325-8C98-27E6-EE49-088EBBB3D8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55" t="28366" r="11912" b="41569"/>
          <a:stretch/>
        </p:blipFill>
        <p:spPr>
          <a:xfrm>
            <a:off x="1851211" y="3541057"/>
            <a:ext cx="8489578" cy="2061877"/>
          </a:xfrm>
          <a:prstGeom prst="rect">
            <a:avLst/>
          </a:prstGeom>
          <a:ln>
            <a:solidFill>
              <a:srgbClr val="9FC600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50B482-BDC2-7A59-0A2E-3D81AB2BB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B3EED-4B00-4BE6-B3F3-DA440A67DEAD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94908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E67CA3E-7D65-B5F3-8DB6-F26FF1C86CFD}"/>
              </a:ext>
            </a:extLst>
          </p:cNvPr>
          <p:cNvSpPr txBox="1">
            <a:spLocks/>
          </p:cNvSpPr>
          <p:nvPr/>
        </p:nvSpPr>
        <p:spPr>
          <a:xfrm>
            <a:off x="787400" y="136525"/>
            <a:ext cx="10515600" cy="6971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Random</a:t>
            </a:r>
            <a:r>
              <a:rPr lang="en-US" sz="3600" b="1" dirty="0">
                <a:solidFill>
                  <a:srgbClr val="9FC6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Sampling</a:t>
            </a:r>
            <a:endParaRPr lang="en-IN" sz="3600" b="1" dirty="0">
              <a:solidFill>
                <a:srgbClr val="9FC6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7234E2-EBED-90CE-0CC3-5AC6048A840B}"/>
              </a:ext>
            </a:extLst>
          </p:cNvPr>
          <p:cNvCxnSpPr>
            <a:cxnSpLocks/>
          </p:cNvCxnSpPr>
          <p:nvPr/>
        </p:nvCxnSpPr>
        <p:spPr>
          <a:xfrm>
            <a:off x="1927225" y="990600"/>
            <a:ext cx="8337550" cy="0"/>
          </a:xfrm>
          <a:prstGeom prst="line">
            <a:avLst/>
          </a:prstGeom>
          <a:ln w="9525">
            <a:solidFill>
              <a:srgbClr val="9FC6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454D0E2-0312-3992-72B5-152DE3560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27656" y="136525"/>
            <a:ext cx="866944" cy="8540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EAE124-7967-BC36-FB28-0513C0C71B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06" t="30169" r="11666" b="22692"/>
          <a:stretch/>
        </p:blipFill>
        <p:spPr>
          <a:xfrm>
            <a:off x="1764145" y="1710901"/>
            <a:ext cx="8562110" cy="3232728"/>
          </a:xfrm>
          <a:prstGeom prst="rect">
            <a:avLst/>
          </a:prstGeom>
          <a:ln>
            <a:solidFill>
              <a:srgbClr val="9FC600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79297-2DBF-4EAB-8EFB-7BABCA907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B3EED-4B00-4BE6-B3F3-DA440A67DEAD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5514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E67CA3E-7D65-B5F3-8DB6-F26FF1C86CFD}"/>
              </a:ext>
            </a:extLst>
          </p:cNvPr>
          <p:cNvSpPr txBox="1">
            <a:spLocks/>
          </p:cNvSpPr>
          <p:nvPr/>
        </p:nvSpPr>
        <p:spPr>
          <a:xfrm>
            <a:off x="787400" y="136525"/>
            <a:ext cx="10515600" cy="6971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Image</a:t>
            </a:r>
            <a:r>
              <a:rPr lang="en-US" sz="3600" b="1" dirty="0">
                <a:solidFill>
                  <a:srgbClr val="9FC6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Preprocessing-II</a:t>
            </a:r>
            <a:endParaRPr lang="en-IN" sz="3600" b="1" dirty="0">
              <a:solidFill>
                <a:srgbClr val="9FC6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7234E2-EBED-90CE-0CC3-5AC6048A840B}"/>
              </a:ext>
            </a:extLst>
          </p:cNvPr>
          <p:cNvCxnSpPr>
            <a:cxnSpLocks/>
          </p:cNvCxnSpPr>
          <p:nvPr/>
        </p:nvCxnSpPr>
        <p:spPr>
          <a:xfrm>
            <a:off x="1927225" y="990600"/>
            <a:ext cx="8337550" cy="0"/>
          </a:xfrm>
          <a:prstGeom prst="line">
            <a:avLst/>
          </a:prstGeom>
          <a:ln w="9525">
            <a:solidFill>
              <a:srgbClr val="9FC6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454D0E2-0312-3992-72B5-152DE3560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0">
            <a:off x="627656" y="136525"/>
            <a:ext cx="866944" cy="8540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8DE3FCB-93AD-6A19-CFB2-8B2EA99D47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81" t="26128" r="11971" b="44646"/>
          <a:stretch/>
        </p:blipFill>
        <p:spPr>
          <a:xfrm>
            <a:off x="1748847" y="1710901"/>
            <a:ext cx="8577408" cy="2004289"/>
          </a:xfrm>
          <a:prstGeom prst="rect">
            <a:avLst/>
          </a:prstGeom>
          <a:ln>
            <a:solidFill>
              <a:srgbClr val="9FC600"/>
            </a:solidFill>
          </a:ln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E14DA8-B3DE-18C3-B0DE-49AF2BE3E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B3EED-4B00-4BE6-B3F3-DA440A67DEAD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9711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E67CA3E-7D65-B5F3-8DB6-F26FF1C86CFD}"/>
              </a:ext>
            </a:extLst>
          </p:cNvPr>
          <p:cNvSpPr txBox="1">
            <a:spLocks/>
          </p:cNvSpPr>
          <p:nvPr/>
        </p:nvSpPr>
        <p:spPr>
          <a:xfrm>
            <a:off x="787400" y="136525"/>
            <a:ext cx="10515600" cy="6971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Building </a:t>
            </a:r>
            <a:r>
              <a:rPr lang="en-US" sz="3600" b="1" dirty="0">
                <a:solidFill>
                  <a:srgbClr val="9FC6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Overview</a:t>
            </a:r>
            <a:endParaRPr lang="en-IN" sz="3600" b="1" dirty="0">
              <a:solidFill>
                <a:srgbClr val="9FC6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7234E2-EBED-90CE-0CC3-5AC6048A840B}"/>
              </a:ext>
            </a:extLst>
          </p:cNvPr>
          <p:cNvCxnSpPr>
            <a:cxnSpLocks/>
          </p:cNvCxnSpPr>
          <p:nvPr/>
        </p:nvCxnSpPr>
        <p:spPr>
          <a:xfrm>
            <a:off x="1927225" y="990600"/>
            <a:ext cx="8337550" cy="0"/>
          </a:xfrm>
          <a:prstGeom prst="line">
            <a:avLst/>
          </a:prstGeom>
          <a:ln w="9525">
            <a:solidFill>
              <a:srgbClr val="9FC6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454D0E2-0312-3992-72B5-152DE3560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627656" y="136525"/>
            <a:ext cx="866944" cy="854074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6BFA108-AC76-B368-134C-F522A7E2DB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97306423"/>
              </p:ext>
            </p:extLst>
          </p:nvPr>
        </p:nvGraphicFramePr>
        <p:xfrm>
          <a:off x="1358900" y="1147483"/>
          <a:ext cx="93726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5A2C75-5F55-8C76-F50D-AD9373E76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B3EED-4B00-4BE6-B3F3-DA440A67DEAD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950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E67CA3E-7D65-B5F3-8DB6-F26FF1C86CFD}"/>
              </a:ext>
            </a:extLst>
          </p:cNvPr>
          <p:cNvSpPr txBox="1">
            <a:spLocks/>
          </p:cNvSpPr>
          <p:nvPr/>
        </p:nvSpPr>
        <p:spPr>
          <a:xfrm>
            <a:off x="787400" y="136525"/>
            <a:ext cx="10515600" cy="6971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9FC6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Building 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– CNN (Apple) </a:t>
            </a:r>
            <a:endParaRPr lang="en-IN" sz="3600" b="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7234E2-EBED-90CE-0CC3-5AC6048A840B}"/>
              </a:ext>
            </a:extLst>
          </p:cNvPr>
          <p:cNvCxnSpPr>
            <a:cxnSpLocks/>
          </p:cNvCxnSpPr>
          <p:nvPr/>
        </p:nvCxnSpPr>
        <p:spPr>
          <a:xfrm>
            <a:off x="1927225" y="990600"/>
            <a:ext cx="8337550" cy="0"/>
          </a:xfrm>
          <a:prstGeom prst="line">
            <a:avLst/>
          </a:prstGeom>
          <a:ln w="9525">
            <a:solidFill>
              <a:srgbClr val="9FC6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454D0E2-0312-3992-72B5-152DE3560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600000">
            <a:off x="627656" y="136525"/>
            <a:ext cx="866944" cy="85407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3F93390-A3CB-CA5E-3D13-D221942AA9D0}"/>
              </a:ext>
            </a:extLst>
          </p:cNvPr>
          <p:cNvGrpSpPr/>
          <p:nvPr/>
        </p:nvGrpSpPr>
        <p:grpSpPr>
          <a:xfrm>
            <a:off x="1634417" y="1586641"/>
            <a:ext cx="4106666" cy="4775761"/>
            <a:chOff x="627655" y="1281842"/>
            <a:chExt cx="4106666" cy="4775761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EA5FFFCD-EC86-82A1-E832-B493EB805F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655" y="1281842"/>
              <a:ext cx="4106666" cy="2242260"/>
            </a:xfrm>
            <a:prstGeom prst="rect">
              <a:avLst/>
            </a:prstGeom>
            <a:noFill/>
            <a:ln>
              <a:solidFill>
                <a:srgbClr val="9FC6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4181BC2D-54FE-07C9-97F5-DD9026D7E6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655" y="3815343"/>
              <a:ext cx="4106666" cy="2242260"/>
            </a:xfrm>
            <a:prstGeom prst="rect">
              <a:avLst/>
            </a:prstGeom>
            <a:noFill/>
            <a:ln>
              <a:solidFill>
                <a:srgbClr val="9FC6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1F11BE3-11E6-474C-6421-56B3A574C94F}"/>
              </a:ext>
            </a:extLst>
          </p:cNvPr>
          <p:cNvGrpSpPr/>
          <p:nvPr/>
        </p:nvGrpSpPr>
        <p:grpSpPr>
          <a:xfrm>
            <a:off x="6524810" y="2622066"/>
            <a:ext cx="3870037" cy="2413669"/>
            <a:chOff x="6608617" y="1598738"/>
            <a:chExt cx="3870037" cy="241366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C521433-1C2F-A7AC-EEE9-FD322076F530}"/>
                </a:ext>
              </a:extLst>
            </p:cNvPr>
            <p:cNvSpPr txBox="1"/>
            <p:nvPr/>
          </p:nvSpPr>
          <p:spPr>
            <a:xfrm>
              <a:off x="7121236" y="1598738"/>
              <a:ext cx="2844800" cy="369332"/>
            </a:xfrm>
            <a:prstGeom prst="rect">
              <a:avLst/>
            </a:prstGeom>
            <a:noFill/>
            <a:ln>
              <a:solidFill>
                <a:srgbClr val="9FC6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Built Model with 8 epochs</a:t>
              </a:r>
              <a:endParaRPr lang="en-IN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AD24FD1-FB72-BE60-8108-B0EC5871FB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8258" t="62087" r="50000" b="14445"/>
            <a:stretch/>
          </p:blipFill>
          <p:spPr>
            <a:xfrm>
              <a:off x="6608617" y="2402972"/>
              <a:ext cx="3870037" cy="1609435"/>
            </a:xfrm>
            <a:prstGeom prst="rect">
              <a:avLst/>
            </a:prstGeom>
            <a:ln>
              <a:solidFill>
                <a:srgbClr val="9FC600"/>
              </a:solidFill>
            </a:ln>
          </p:spPr>
        </p:pic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883B9D6-D28E-5EC7-0376-CDF8CAB31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B3EED-4B00-4BE6-B3F3-DA440A67DEAD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5068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E67CA3E-7D65-B5F3-8DB6-F26FF1C86CFD}"/>
              </a:ext>
            </a:extLst>
          </p:cNvPr>
          <p:cNvSpPr txBox="1">
            <a:spLocks/>
          </p:cNvSpPr>
          <p:nvPr/>
        </p:nvSpPr>
        <p:spPr>
          <a:xfrm>
            <a:off x="787400" y="136525"/>
            <a:ext cx="10515600" cy="6971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9FC6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Building 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– Resnet50 (Apple) </a:t>
            </a:r>
            <a:endParaRPr lang="en-IN" sz="3600" b="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7234E2-EBED-90CE-0CC3-5AC6048A840B}"/>
              </a:ext>
            </a:extLst>
          </p:cNvPr>
          <p:cNvCxnSpPr>
            <a:cxnSpLocks/>
          </p:cNvCxnSpPr>
          <p:nvPr/>
        </p:nvCxnSpPr>
        <p:spPr>
          <a:xfrm>
            <a:off x="1927225" y="990600"/>
            <a:ext cx="8337550" cy="0"/>
          </a:xfrm>
          <a:prstGeom prst="line">
            <a:avLst/>
          </a:prstGeom>
          <a:ln w="9525">
            <a:solidFill>
              <a:srgbClr val="9FC6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454D0E2-0312-3992-72B5-152DE3560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400000">
            <a:off x="627656" y="136525"/>
            <a:ext cx="866944" cy="85407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103BEFB1-6567-31F0-67F6-FAFF4EFA656A}"/>
              </a:ext>
            </a:extLst>
          </p:cNvPr>
          <p:cNvGrpSpPr/>
          <p:nvPr/>
        </p:nvGrpSpPr>
        <p:grpSpPr>
          <a:xfrm>
            <a:off x="1612048" y="1500936"/>
            <a:ext cx="4151404" cy="4655926"/>
            <a:chOff x="1612048" y="1500936"/>
            <a:chExt cx="4151404" cy="4655926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B522A4AE-2D99-04A9-1671-42828A2062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4417" y="1500936"/>
              <a:ext cx="4106666" cy="2242260"/>
            </a:xfrm>
            <a:prstGeom prst="rect">
              <a:avLst/>
            </a:prstGeom>
            <a:noFill/>
            <a:ln>
              <a:solidFill>
                <a:srgbClr val="9FC6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24" name="Picture 4">
              <a:extLst>
                <a:ext uri="{FF2B5EF4-FFF2-40B4-BE49-F238E27FC236}">
                  <a16:creationId xmlns:a16="http://schemas.microsoft.com/office/drawing/2014/main" id="{4D927B8E-CDD0-7A10-348A-470428928E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2048" y="3914607"/>
              <a:ext cx="4151404" cy="2242255"/>
            </a:xfrm>
            <a:prstGeom prst="rect">
              <a:avLst/>
            </a:prstGeom>
            <a:noFill/>
            <a:ln>
              <a:solidFill>
                <a:srgbClr val="9FC6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19CF9D8-54FC-FB46-7577-15AD9F8237AF}"/>
              </a:ext>
            </a:extLst>
          </p:cNvPr>
          <p:cNvGrpSpPr/>
          <p:nvPr/>
        </p:nvGrpSpPr>
        <p:grpSpPr>
          <a:xfrm>
            <a:off x="6524810" y="2622066"/>
            <a:ext cx="3870037" cy="2482228"/>
            <a:chOff x="6524810" y="2622066"/>
            <a:chExt cx="3870037" cy="2482228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C521433-1C2F-A7AC-EEE9-FD322076F530}"/>
                </a:ext>
              </a:extLst>
            </p:cNvPr>
            <p:cNvSpPr txBox="1"/>
            <p:nvPr/>
          </p:nvSpPr>
          <p:spPr>
            <a:xfrm>
              <a:off x="7037429" y="2622066"/>
              <a:ext cx="2844800" cy="369332"/>
            </a:xfrm>
            <a:prstGeom prst="rect">
              <a:avLst/>
            </a:prstGeom>
            <a:noFill/>
            <a:ln>
              <a:solidFill>
                <a:srgbClr val="9FC6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Built Model with 4 epochs</a:t>
              </a:r>
              <a:endParaRPr lang="en-IN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AC13C53-482E-45F5-6491-6D0C45A7C9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8504" t="53199" r="49753" b="23334"/>
            <a:stretch/>
          </p:blipFill>
          <p:spPr>
            <a:xfrm>
              <a:off x="6524810" y="3494862"/>
              <a:ext cx="3870037" cy="1609432"/>
            </a:xfrm>
            <a:prstGeom prst="rect">
              <a:avLst/>
            </a:prstGeom>
            <a:ln>
              <a:solidFill>
                <a:srgbClr val="9FC600"/>
              </a:solidFill>
            </a:ln>
          </p:spPr>
        </p:pic>
      </p:grp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135A20D9-F1C7-F9F9-24DC-2D0F4780A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B3EED-4B00-4BE6-B3F3-DA440A67DEAD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1210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E67CA3E-7D65-B5F3-8DB6-F26FF1C86CFD}"/>
              </a:ext>
            </a:extLst>
          </p:cNvPr>
          <p:cNvSpPr txBox="1">
            <a:spLocks/>
          </p:cNvSpPr>
          <p:nvPr/>
        </p:nvSpPr>
        <p:spPr>
          <a:xfrm>
            <a:off x="787400" y="136525"/>
            <a:ext cx="10515600" cy="6971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9FC6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Building 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– Xception (Strawberry) </a:t>
            </a:r>
            <a:endParaRPr lang="en-IN" sz="3600" b="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7234E2-EBED-90CE-0CC3-5AC6048A840B}"/>
              </a:ext>
            </a:extLst>
          </p:cNvPr>
          <p:cNvCxnSpPr>
            <a:cxnSpLocks/>
          </p:cNvCxnSpPr>
          <p:nvPr/>
        </p:nvCxnSpPr>
        <p:spPr>
          <a:xfrm>
            <a:off x="1927225" y="990600"/>
            <a:ext cx="8337550" cy="0"/>
          </a:xfrm>
          <a:prstGeom prst="line">
            <a:avLst/>
          </a:prstGeom>
          <a:ln w="9525">
            <a:solidFill>
              <a:srgbClr val="9FC6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454D0E2-0312-3992-72B5-152DE3560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5200000">
            <a:off x="627656" y="136525"/>
            <a:ext cx="866944" cy="8540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521433-1C2F-A7AC-EEE9-FD322076F530}"/>
              </a:ext>
            </a:extLst>
          </p:cNvPr>
          <p:cNvSpPr txBox="1"/>
          <p:nvPr/>
        </p:nvSpPr>
        <p:spPr>
          <a:xfrm>
            <a:off x="7037428" y="2622066"/>
            <a:ext cx="3011736" cy="369332"/>
          </a:xfrm>
          <a:prstGeom prst="rect">
            <a:avLst/>
          </a:prstGeom>
          <a:noFill/>
          <a:ln>
            <a:solidFill>
              <a:srgbClr val="9FC6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Built Model with 10 epochs</a:t>
            </a:r>
            <a:endParaRPr lang="en-IN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F1AF2135-B3E7-3C74-357E-6535F9D0B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953" y="1500937"/>
            <a:ext cx="4106663" cy="2242258"/>
          </a:xfrm>
          <a:prstGeom prst="rect">
            <a:avLst/>
          </a:prstGeom>
          <a:noFill/>
          <a:ln>
            <a:solidFill>
              <a:srgbClr val="9FC6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B7573951-7C28-02CF-284C-3D5812AEB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953" y="3865311"/>
            <a:ext cx="4106662" cy="2218089"/>
          </a:xfrm>
          <a:prstGeom prst="rect">
            <a:avLst/>
          </a:prstGeom>
          <a:noFill/>
          <a:ln>
            <a:solidFill>
              <a:srgbClr val="9FC6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3C9AB7-C51A-C90C-FCD3-4A1B8BE9FD2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76" t="30707" r="50000" b="50000"/>
          <a:stretch/>
        </p:blipFill>
        <p:spPr>
          <a:xfrm>
            <a:off x="6566714" y="3582740"/>
            <a:ext cx="3953164" cy="1323110"/>
          </a:xfrm>
          <a:prstGeom prst="rect">
            <a:avLst/>
          </a:prstGeom>
          <a:ln>
            <a:solidFill>
              <a:srgbClr val="9FC600"/>
            </a:solidFill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42E9E-BFF0-46D6-A77D-C18AF40EA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B3EED-4B00-4BE6-B3F3-DA440A67DEAD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6911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E67CA3E-7D65-B5F3-8DB6-F26FF1C86CFD}"/>
              </a:ext>
            </a:extLst>
          </p:cNvPr>
          <p:cNvSpPr txBox="1">
            <a:spLocks/>
          </p:cNvSpPr>
          <p:nvPr/>
        </p:nvSpPr>
        <p:spPr>
          <a:xfrm>
            <a:off x="787400" y="136525"/>
            <a:ext cx="10515600" cy="6971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9FC6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 Building 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– VGG16 (Grape) </a:t>
            </a:r>
            <a:endParaRPr lang="en-IN" sz="3600" b="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7234E2-EBED-90CE-0CC3-5AC6048A840B}"/>
              </a:ext>
            </a:extLst>
          </p:cNvPr>
          <p:cNvCxnSpPr>
            <a:cxnSpLocks/>
          </p:cNvCxnSpPr>
          <p:nvPr/>
        </p:nvCxnSpPr>
        <p:spPr>
          <a:xfrm>
            <a:off x="1927225" y="990600"/>
            <a:ext cx="8337550" cy="0"/>
          </a:xfrm>
          <a:prstGeom prst="line">
            <a:avLst/>
          </a:prstGeom>
          <a:ln w="9525">
            <a:solidFill>
              <a:srgbClr val="9FC6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454D0E2-0312-3992-72B5-152DE3560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00000">
            <a:off x="627656" y="136525"/>
            <a:ext cx="866944" cy="8540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521433-1C2F-A7AC-EEE9-FD322076F530}"/>
              </a:ext>
            </a:extLst>
          </p:cNvPr>
          <p:cNvSpPr txBox="1"/>
          <p:nvPr/>
        </p:nvSpPr>
        <p:spPr>
          <a:xfrm>
            <a:off x="6995995" y="2631397"/>
            <a:ext cx="2927665" cy="369332"/>
          </a:xfrm>
          <a:prstGeom prst="rect">
            <a:avLst/>
          </a:prstGeom>
          <a:noFill/>
          <a:ln>
            <a:solidFill>
              <a:srgbClr val="9FC6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Built Model with 10 epochs</a:t>
            </a:r>
            <a:endParaRPr lang="en-IN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53A6366-559B-196E-4A8F-86A005BC1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4417" y="1586642"/>
            <a:ext cx="4106667" cy="2242260"/>
          </a:xfrm>
          <a:prstGeom prst="rect">
            <a:avLst/>
          </a:prstGeom>
          <a:noFill/>
          <a:ln>
            <a:solidFill>
              <a:srgbClr val="9FC6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DC2C2D8-8884-9E75-0101-1C3F8587D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331" y="4025043"/>
            <a:ext cx="4174837" cy="2254912"/>
          </a:xfrm>
          <a:prstGeom prst="rect">
            <a:avLst/>
          </a:prstGeom>
          <a:noFill/>
          <a:ln>
            <a:solidFill>
              <a:srgbClr val="9FC6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A4C17E9-D03F-452A-30E4-33B0CE72E9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031" t="41309" r="50757" b="37912"/>
          <a:stretch/>
        </p:blipFill>
        <p:spPr>
          <a:xfrm>
            <a:off x="6557138" y="3429000"/>
            <a:ext cx="3805381" cy="1425008"/>
          </a:xfrm>
          <a:prstGeom prst="rect">
            <a:avLst/>
          </a:prstGeom>
          <a:ln>
            <a:solidFill>
              <a:srgbClr val="9FC600"/>
            </a:solidFill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5E14D8-67A3-173D-02E0-90D482ABE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B3EED-4B00-4BE6-B3F3-DA440A67DEAD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0314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E67CA3E-7D65-B5F3-8DB6-F26FF1C86CFD}"/>
              </a:ext>
            </a:extLst>
          </p:cNvPr>
          <p:cNvSpPr txBox="1">
            <a:spLocks/>
          </p:cNvSpPr>
          <p:nvPr/>
        </p:nvSpPr>
        <p:spPr>
          <a:xfrm>
            <a:off x="787400" y="136525"/>
            <a:ext cx="10515600" cy="6971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</a:t>
            </a:r>
            <a:r>
              <a:rPr lang="en-US" sz="3600" b="1" dirty="0">
                <a:solidFill>
                  <a:srgbClr val="9FC6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Testing 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(def)</a:t>
            </a:r>
            <a:endParaRPr lang="en-IN" sz="3600" b="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7234E2-EBED-90CE-0CC3-5AC6048A840B}"/>
              </a:ext>
            </a:extLst>
          </p:cNvPr>
          <p:cNvCxnSpPr>
            <a:cxnSpLocks/>
          </p:cNvCxnSpPr>
          <p:nvPr/>
        </p:nvCxnSpPr>
        <p:spPr>
          <a:xfrm>
            <a:off x="1927225" y="990600"/>
            <a:ext cx="8337550" cy="0"/>
          </a:xfrm>
          <a:prstGeom prst="line">
            <a:avLst/>
          </a:prstGeom>
          <a:ln w="9525">
            <a:solidFill>
              <a:srgbClr val="9FC6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454D0E2-0312-3992-72B5-152DE3560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800000">
            <a:off x="627656" y="136525"/>
            <a:ext cx="866944" cy="8540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4D0B83B-10CA-DFBD-D80D-66B10A32CC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256" t="24242" r="19319" b="5589"/>
          <a:stretch/>
        </p:blipFill>
        <p:spPr>
          <a:xfrm>
            <a:off x="258618" y="1311563"/>
            <a:ext cx="7610764" cy="4812146"/>
          </a:xfrm>
          <a:prstGeom prst="rect">
            <a:avLst/>
          </a:prstGeom>
          <a:ln>
            <a:solidFill>
              <a:srgbClr val="9FC60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3A7362-F6F2-AEA1-E52F-D4EEEB734D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863" t="19124" r="46667" b="4377"/>
          <a:stretch/>
        </p:blipFill>
        <p:spPr>
          <a:xfrm>
            <a:off x="7869382" y="1311563"/>
            <a:ext cx="3854800" cy="4812145"/>
          </a:xfrm>
          <a:prstGeom prst="rect">
            <a:avLst/>
          </a:prstGeom>
          <a:ln>
            <a:solidFill>
              <a:srgbClr val="9FC600"/>
            </a:solidFill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4F90BF-0FC0-6B72-79A4-F8064556B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B3EED-4B00-4BE6-B3F3-DA440A67DEAD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5950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E67CA3E-7D65-B5F3-8DB6-F26FF1C86CFD}"/>
              </a:ext>
            </a:extLst>
          </p:cNvPr>
          <p:cNvSpPr txBox="1">
            <a:spLocks/>
          </p:cNvSpPr>
          <p:nvPr/>
        </p:nvSpPr>
        <p:spPr>
          <a:xfrm>
            <a:off x="787400" y="136525"/>
            <a:ext cx="10515600" cy="6971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</a:t>
            </a:r>
            <a:r>
              <a:rPr lang="en-US" sz="3600" b="1" dirty="0">
                <a:solidFill>
                  <a:srgbClr val="9FC6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Deployment - I</a:t>
            </a:r>
            <a:endParaRPr lang="en-IN" sz="3600" b="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7234E2-EBED-90CE-0CC3-5AC6048A840B}"/>
              </a:ext>
            </a:extLst>
          </p:cNvPr>
          <p:cNvCxnSpPr>
            <a:cxnSpLocks/>
          </p:cNvCxnSpPr>
          <p:nvPr/>
        </p:nvCxnSpPr>
        <p:spPr>
          <a:xfrm>
            <a:off x="1927225" y="990600"/>
            <a:ext cx="8337550" cy="0"/>
          </a:xfrm>
          <a:prstGeom prst="line">
            <a:avLst/>
          </a:prstGeom>
          <a:ln w="9525">
            <a:solidFill>
              <a:srgbClr val="9FC6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454D0E2-0312-3992-72B5-152DE3560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600000">
            <a:off x="627656" y="136525"/>
            <a:ext cx="866944" cy="8540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52AB7F-139C-17F9-092E-5640B6325F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21" t="1991" r="14848" b="39125"/>
          <a:stretch/>
        </p:blipFill>
        <p:spPr>
          <a:xfrm>
            <a:off x="1614100" y="1535410"/>
            <a:ext cx="8963799" cy="420960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6C14C9-6ACE-27EF-6DEF-F3730A0B2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B3EED-4B00-4BE6-B3F3-DA440A67DEAD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13912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E67CA3E-7D65-B5F3-8DB6-F26FF1C86CFD}"/>
              </a:ext>
            </a:extLst>
          </p:cNvPr>
          <p:cNvSpPr txBox="1">
            <a:spLocks/>
          </p:cNvSpPr>
          <p:nvPr/>
        </p:nvSpPr>
        <p:spPr>
          <a:xfrm>
            <a:off x="787400" y="136525"/>
            <a:ext cx="10515600" cy="6971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Table of </a:t>
            </a:r>
            <a:r>
              <a:rPr lang="en-US" sz="3600" b="1" dirty="0">
                <a:solidFill>
                  <a:srgbClr val="9FC6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Contents</a:t>
            </a:r>
            <a:endParaRPr lang="en-IN" sz="3600" b="1" dirty="0">
              <a:solidFill>
                <a:srgbClr val="9FC6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7234E2-EBED-90CE-0CC3-5AC6048A840B}"/>
              </a:ext>
            </a:extLst>
          </p:cNvPr>
          <p:cNvCxnSpPr>
            <a:cxnSpLocks/>
          </p:cNvCxnSpPr>
          <p:nvPr/>
        </p:nvCxnSpPr>
        <p:spPr>
          <a:xfrm>
            <a:off x="1927225" y="990600"/>
            <a:ext cx="8337550" cy="0"/>
          </a:xfrm>
          <a:prstGeom prst="line">
            <a:avLst/>
          </a:prstGeom>
          <a:ln w="9525">
            <a:solidFill>
              <a:srgbClr val="9FC6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F6441E5-7039-D710-D482-0E74908C81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9936000"/>
              </p:ext>
            </p:extLst>
          </p:nvPr>
        </p:nvGraphicFramePr>
        <p:xfrm>
          <a:off x="1634067" y="1106243"/>
          <a:ext cx="8918575" cy="4482758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32242">
                  <a:extLst>
                    <a:ext uri="{9D8B030D-6E8A-4147-A177-3AD203B41FA5}">
                      <a16:colId xmlns:a16="http://schemas.microsoft.com/office/drawing/2014/main" val="2053238572"/>
                    </a:ext>
                  </a:extLst>
                </a:gridCol>
                <a:gridCol w="6606352">
                  <a:extLst>
                    <a:ext uri="{9D8B030D-6E8A-4147-A177-3AD203B41FA5}">
                      <a16:colId xmlns:a16="http://schemas.microsoft.com/office/drawing/2014/main" val="2084898406"/>
                    </a:ext>
                  </a:extLst>
                </a:gridCol>
                <a:gridCol w="1279981">
                  <a:extLst>
                    <a:ext uri="{9D8B030D-6E8A-4147-A177-3AD203B41FA5}">
                      <a16:colId xmlns:a16="http://schemas.microsoft.com/office/drawing/2014/main" val="3448940827"/>
                    </a:ext>
                  </a:extLst>
                </a:gridCol>
              </a:tblGrid>
              <a:tr h="32019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Sr. No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Content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Slide No.</a:t>
                      </a:r>
                      <a:endParaRPr lang="en-IN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26780"/>
                  </a:ext>
                </a:extLst>
              </a:tr>
              <a:tr h="32019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1.</a:t>
                      </a:r>
                      <a:endParaRPr lang="en-IN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Introduction</a:t>
                      </a:r>
                      <a:endParaRPr lang="en-IN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  <a:endParaRPr lang="en-IN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176112"/>
                  </a:ext>
                </a:extLst>
              </a:tr>
              <a:tr h="32019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2.</a:t>
                      </a:r>
                      <a:endParaRPr lang="en-IN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Objective</a:t>
                      </a:r>
                      <a:endParaRPr lang="en-IN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</a:t>
                      </a:r>
                      <a:endParaRPr lang="en-IN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844528"/>
                  </a:ext>
                </a:extLst>
              </a:tr>
              <a:tr h="32019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</a:t>
                      </a:r>
                      <a:endParaRPr lang="en-IN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Data Collection</a:t>
                      </a:r>
                      <a:endParaRPr lang="en-IN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</a:t>
                      </a:r>
                      <a:endParaRPr lang="en-IN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78224"/>
                  </a:ext>
                </a:extLst>
              </a:tr>
              <a:tr h="32019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4</a:t>
                      </a:r>
                      <a:endParaRPr lang="en-IN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Data Overview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6 - 9</a:t>
                      </a:r>
                      <a:endParaRPr lang="en-IN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980388"/>
                  </a:ext>
                </a:extLst>
              </a:tr>
              <a:tr h="32019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5</a:t>
                      </a:r>
                      <a:endParaRPr lang="en-IN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Image Preprocessing - 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10</a:t>
                      </a:r>
                      <a:endParaRPr lang="en-IN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321210"/>
                  </a:ext>
                </a:extLst>
              </a:tr>
              <a:tr h="32019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6</a:t>
                      </a:r>
                      <a:endParaRPr lang="en-IN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Random Sampling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</a:t>
                      </a:r>
                      <a:endParaRPr lang="en-IN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5420183"/>
                  </a:ext>
                </a:extLst>
              </a:tr>
              <a:tr h="32019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7</a:t>
                      </a:r>
                      <a:endParaRPr lang="en-IN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Image Preprocessing - II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12</a:t>
                      </a:r>
                      <a:endParaRPr lang="en-IN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1493770"/>
                  </a:ext>
                </a:extLst>
              </a:tr>
              <a:tr h="32019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8</a:t>
                      </a:r>
                      <a:endParaRPr lang="en-IN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Model Building Overview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13</a:t>
                      </a:r>
                      <a:endParaRPr lang="en-IN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3775468"/>
                  </a:ext>
                </a:extLst>
              </a:tr>
              <a:tr h="32019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</a:t>
                      </a:r>
                      <a:endParaRPr lang="en-IN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Model Building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14 - 17</a:t>
                      </a:r>
                      <a:endParaRPr lang="en-IN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5373206"/>
                  </a:ext>
                </a:extLst>
              </a:tr>
              <a:tr h="32019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10</a:t>
                      </a:r>
                      <a:endParaRPr lang="en-IN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Model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18</a:t>
                      </a:r>
                      <a:endParaRPr lang="en-IN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031263"/>
                  </a:ext>
                </a:extLst>
              </a:tr>
              <a:tr h="32019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11</a:t>
                      </a:r>
                      <a:endParaRPr lang="en-IN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Model Deployment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19 - 20</a:t>
                      </a:r>
                      <a:endParaRPr lang="en-IN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591671"/>
                  </a:ext>
                </a:extLst>
              </a:tr>
              <a:tr h="32019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</a:t>
                      </a:r>
                      <a:endParaRPr lang="en-IN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Future Scope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21</a:t>
                      </a:r>
                      <a:endParaRPr lang="en-IN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8776393"/>
                  </a:ext>
                </a:extLst>
              </a:tr>
              <a:tr h="32019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16</a:t>
                      </a:r>
                      <a:endParaRPr lang="en-IN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Conclusion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22</a:t>
                      </a:r>
                      <a:endParaRPr lang="en-IN" sz="14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6960603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E454D0E2-0312-3992-72B5-152DE3560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56" y="136525"/>
            <a:ext cx="866944" cy="85407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085148-6CE5-52B4-D5DA-8CC4CEE8F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B3EED-4B00-4BE6-B3F3-DA440A67DEAD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3787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E67CA3E-7D65-B5F3-8DB6-F26FF1C86CFD}"/>
              </a:ext>
            </a:extLst>
          </p:cNvPr>
          <p:cNvSpPr txBox="1">
            <a:spLocks/>
          </p:cNvSpPr>
          <p:nvPr/>
        </p:nvSpPr>
        <p:spPr>
          <a:xfrm>
            <a:off x="787400" y="136525"/>
            <a:ext cx="10515600" cy="6971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Model</a:t>
            </a:r>
            <a:r>
              <a:rPr lang="en-US" sz="3600" b="1" dirty="0">
                <a:solidFill>
                  <a:srgbClr val="9FC6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Deployment - II</a:t>
            </a:r>
            <a:endParaRPr lang="en-IN" sz="3600" b="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7234E2-EBED-90CE-0CC3-5AC6048A840B}"/>
              </a:ext>
            </a:extLst>
          </p:cNvPr>
          <p:cNvCxnSpPr>
            <a:cxnSpLocks/>
          </p:cNvCxnSpPr>
          <p:nvPr/>
        </p:nvCxnSpPr>
        <p:spPr>
          <a:xfrm>
            <a:off x="1927225" y="990600"/>
            <a:ext cx="8337550" cy="0"/>
          </a:xfrm>
          <a:prstGeom prst="line">
            <a:avLst/>
          </a:prstGeom>
          <a:ln w="9525">
            <a:solidFill>
              <a:srgbClr val="9FC6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454D0E2-0312-3992-72B5-152DE3560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2400000">
            <a:off x="627656" y="136525"/>
            <a:ext cx="866944" cy="854074"/>
          </a:xfrm>
          <a:prstGeom prst="rect">
            <a:avLst/>
          </a:prstGeom>
        </p:spPr>
      </p:pic>
      <p:pic>
        <p:nvPicPr>
          <p:cNvPr id="9" name="Picture 8">
            <a:hlinkClick r:id="rId3"/>
            <a:extLst>
              <a:ext uri="{FF2B5EF4-FFF2-40B4-BE49-F238E27FC236}">
                <a16:creationId xmlns:a16="http://schemas.microsoft.com/office/drawing/2014/main" id="{4979369A-BC2A-0ED6-719C-CD0D74915D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00" t="1990" r="15808" b="4377"/>
          <a:stretch/>
        </p:blipFill>
        <p:spPr>
          <a:xfrm>
            <a:off x="2730788" y="1147483"/>
            <a:ext cx="7309139" cy="5563569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3ED4DA1-1C22-B413-701A-7B15548C2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B3EED-4B00-4BE6-B3F3-DA440A67DEAD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9661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E67CA3E-7D65-B5F3-8DB6-F26FF1C86CFD}"/>
              </a:ext>
            </a:extLst>
          </p:cNvPr>
          <p:cNvSpPr txBox="1">
            <a:spLocks/>
          </p:cNvSpPr>
          <p:nvPr/>
        </p:nvSpPr>
        <p:spPr>
          <a:xfrm>
            <a:off x="787400" y="136525"/>
            <a:ext cx="10515600" cy="6971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9FC6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Future 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Scope</a:t>
            </a:r>
            <a:endParaRPr lang="en-IN" sz="3600" b="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7234E2-EBED-90CE-0CC3-5AC6048A840B}"/>
              </a:ext>
            </a:extLst>
          </p:cNvPr>
          <p:cNvCxnSpPr>
            <a:cxnSpLocks/>
          </p:cNvCxnSpPr>
          <p:nvPr/>
        </p:nvCxnSpPr>
        <p:spPr>
          <a:xfrm>
            <a:off x="1927225" y="990600"/>
            <a:ext cx="8337550" cy="0"/>
          </a:xfrm>
          <a:prstGeom prst="line">
            <a:avLst/>
          </a:prstGeom>
          <a:ln w="9525">
            <a:solidFill>
              <a:srgbClr val="9FC6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454D0E2-0312-3992-72B5-152DE3560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200000">
            <a:off x="627656" y="136525"/>
            <a:ext cx="866944" cy="8540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958749-D251-E074-7587-D1DB87467C27}"/>
              </a:ext>
            </a:extLst>
          </p:cNvPr>
          <p:cNvSpPr txBox="1"/>
          <p:nvPr/>
        </p:nvSpPr>
        <p:spPr>
          <a:xfrm>
            <a:off x="1143000" y="2067088"/>
            <a:ext cx="9906000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Looking ahead, there are exciting possibilities for the future of this project. We envision </a:t>
            </a:r>
            <a:r>
              <a:rPr lang="en-IN" sz="2000" dirty="0">
                <a:solidFill>
                  <a:srgbClr val="9FC600"/>
                </a:solidFill>
              </a:rPr>
              <a:t>expanding our dataset</a:t>
            </a: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integrating </a:t>
            </a:r>
            <a:r>
              <a:rPr lang="en-IN" sz="2000" dirty="0">
                <a:solidFill>
                  <a:srgbClr val="9FC600"/>
                </a:solidFill>
              </a:rPr>
              <a:t>real-time data </a:t>
            </a: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 more dynamic detection, and exploring emerging technologies that could further enhance the applicability of our model.</a:t>
            </a:r>
          </a:p>
          <a:p>
            <a:pPr algn="just"/>
            <a:endParaRPr lang="en-IN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/>
            <a:r>
              <a:rPr lang="en-IN" sz="2000" dirty="0">
                <a:solidFill>
                  <a:srgbClr val="9FC600"/>
                </a:solidFill>
              </a:rPr>
              <a:t>Incorporating advanced sensors and Internet of Things (IoT) devices</a:t>
            </a: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into the agricultural environment for real-time monitoring of plant health. This could provide continuous data streams for more accurate and timely disease detection.</a:t>
            </a:r>
          </a:p>
          <a:p>
            <a:pPr algn="just"/>
            <a:endParaRPr lang="en-IN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6B4C48-DE38-A95E-8964-48625E78B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B3EED-4B00-4BE6-B3F3-DA440A67DEAD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8218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E67CA3E-7D65-B5F3-8DB6-F26FF1C86CFD}"/>
              </a:ext>
            </a:extLst>
          </p:cNvPr>
          <p:cNvSpPr txBox="1">
            <a:spLocks/>
          </p:cNvSpPr>
          <p:nvPr/>
        </p:nvSpPr>
        <p:spPr>
          <a:xfrm>
            <a:off x="787400" y="136525"/>
            <a:ext cx="10515600" cy="6971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9FC6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Conclusion</a:t>
            </a:r>
            <a:endParaRPr lang="en-IN" sz="3600" b="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7234E2-EBED-90CE-0CC3-5AC6048A840B}"/>
              </a:ext>
            </a:extLst>
          </p:cNvPr>
          <p:cNvCxnSpPr>
            <a:cxnSpLocks/>
          </p:cNvCxnSpPr>
          <p:nvPr/>
        </p:nvCxnSpPr>
        <p:spPr>
          <a:xfrm>
            <a:off x="1927225" y="990600"/>
            <a:ext cx="8337550" cy="0"/>
          </a:xfrm>
          <a:prstGeom prst="line">
            <a:avLst/>
          </a:prstGeom>
          <a:ln w="9525">
            <a:solidFill>
              <a:srgbClr val="9FC6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454D0E2-0312-3992-72B5-152DE3560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000000">
            <a:off x="627656" y="136525"/>
            <a:ext cx="866944" cy="8540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958749-D251-E074-7587-D1DB87467C27}"/>
              </a:ext>
            </a:extLst>
          </p:cNvPr>
          <p:cNvSpPr txBox="1"/>
          <p:nvPr/>
        </p:nvSpPr>
        <p:spPr>
          <a:xfrm>
            <a:off x="1143000" y="2528753"/>
            <a:ext cx="9906000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IN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/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conclusion, Project represents a significant step forward in addressing the challenges of plant diseases in agriculture. By leveraging </a:t>
            </a:r>
            <a:r>
              <a:rPr lang="en-IN" sz="2000" dirty="0">
                <a:solidFill>
                  <a:srgbClr val="9FC600"/>
                </a:solidFill>
              </a:rPr>
              <a:t>deep learning and transfer learning</a:t>
            </a: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we've laid the foundation for a robust and scalable solution.</a:t>
            </a:r>
          </a:p>
          <a:p>
            <a:pPr algn="just"/>
            <a:endParaRPr lang="en-IN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/>
            <a:endParaRPr lang="en-IN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5D0D93-6F1D-B08F-73BD-0FA7DAFB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B3EED-4B00-4BE6-B3F3-DA440A67DEAD}" type="slidenum">
              <a:rPr lang="en-IN" smtClean="0"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53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13CC70-DA1F-96F5-4B4E-E23F503FE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957" y="845795"/>
            <a:ext cx="6000083" cy="60122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621DB5-ABB2-4C75-BE79-19BD10F02F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627744"/>
            <a:ext cx="9144000" cy="892269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 You</a:t>
            </a:r>
            <a:endParaRPr lang="en-IN" b="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F3EC4E-4BE8-27E9-6941-D78A1E6B3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B3EED-4B00-4BE6-B3F3-DA440A67DEAD}" type="slidenum">
              <a:rPr lang="en-IN" smtClean="0"/>
              <a:t>23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0840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E67CA3E-7D65-B5F3-8DB6-F26FF1C86CFD}"/>
              </a:ext>
            </a:extLst>
          </p:cNvPr>
          <p:cNvSpPr txBox="1">
            <a:spLocks/>
          </p:cNvSpPr>
          <p:nvPr/>
        </p:nvSpPr>
        <p:spPr>
          <a:xfrm>
            <a:off x="787400" y="136525"/>
            <a:ext cx="10515600" cy="6971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9FC6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Intro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duction</a:t>
            </a:r>
            <a:endParaRPr lang="en-IN" sz="3600" b="1" dirty="0">
              <a:solidFill>
                <a:srgbClr val="9FC60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7234E2-EBED-90CE-0CC3-5AC6048A840B}"/>
              </a:ext>
            </a:extLst>
          </p:cNvPr>
          <p:cNvCxnSpPr>
            <a:cxnSpLocks/>
          </p:cNvCxnSpPr>
          <p:nvPr/>
        </p:nvCxnSpPr>
        <p:spPr>
          <a:xfrm>
            <a:off x="1927225" y="990600"/>
            <a:ext cx="8337550" cy="0"/>
          </a:xfrm>
          <a:prstGeom prst="line">
            <a:avLst/>
          </a:prstGeom>
          <a:ln w="9525">
            <a:solidFill>
              <a:srgbClr val="9FC6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454D0E2-0312-3992-72B5-152DE3560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000">
            <a:off x="627656" y="136525"/>
            <a:ext cx="866944" cy="8540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B480AA-43D8-3471-0FD3-7ED452A7B121}"/>
              </a:ext>
            </a:extLst>
          </p:cNvPr>
          <p:cNvSpPr txBox="1"/>
          <p:nvPr/>
        </p:nvSpPr>
        <p:spPr>
          <a:xfrm>
            <a:off x="1143000" y="1147483"/>
            <a:ext cx="9906000" cy="518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Agriculture, the world's </a:t>
            </a:r>
            <a:r>
              <a:rPr lang="en-IN" sz="2000" dirty="0">
                <a:solidFill>
                  <a:srgbClr val="9FC600"/>
                </a:solidFill>
              </a:rPr>
              <a:t>largest industry</a:t>
            </a: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employs over one billion people and contributes more than </a:t>
            </a:r>
            <a:r>
              <a:rPr lang="en-IN" sz="2000" dirty="0">
                <a:solidFill>
                  <a:srgbClr val="9FC600"/>
                </a:solidFill>
              </a:rPr>
              <a:t>$1.3 trillion to global food production </a:t>
            </a: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annually. This sector is vital to economic growth, constituting </a:t>
            </a:r>
            <a:r>
              <a:rPr lang="en-IN" sz="2000" dirty="0">
                <a:solidFill>
                  <a:srgbClr val="9FC600"/>
                </a:solidFill>
              </a:rPr>
              <a:t>4% of the global gross domestic product </a:t>
            </a: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(GDP). </a:t>
            </a:r>
          </a:p>
          <a:p>
            <a:pPr algn="just"/>
            <a:endParaRPr lang="en-IN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/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However, the industry faces significant challenges, with an estimated </a:t>
            </a:r>
            <a:r>
              <a:rPr lang="en-IN" sz="2000" dirty="0">
                <a:solidFill>
                  <a:srgbClr val="9FC600"/>
                </a:solidFill>
              </a:rPr>
              <a:t>$220 billion </a:t>
            </a: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USD in worldwide </a:t>
            </a:r>
            <a:r>
              <a:rPr lang="en-IN" sz="2000" dirty="0">
                <a:solidFill>
                  <a:srgbClr val="9FC600"/>
                </a:solidFill>
              </a:rPr>
              <a:t>crop losses </a:t>
            </a: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each year attributed to plant diseases caused by biotic organisms like fungi, bacteria, viruses, and abiotic factors such as environmental conditions.</a:t>
            </a:r>
          </a:p>
          <a:p>
            <a:pPr algn="just"/>
            <a:endParaRPr lang="en-IN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/>
            <a:r>
              <a:rPr lang="en-IN" sz="2000" b="0" i="0" dirty="0">
                <a:solidFill>
                  <a:srgbClr val="9FC600"/>
                </a:solidFill>
                <a:effectLst/>
                <a:latin typeface="MuseoSans"/>
              </a:rPr>
              <a:t>Early detection</a:t>
            </a:r>
            <a:r>
              <a:rPr lang="en-IN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MuseoSans"/>
              </a:rPr>
              <a:t> of plant diseases is very crucial task, as it enables farmers to take preventative action, stopping the disease's transmission to other plant sections. </a:t>
            </a: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Farmers and plant pathologists have </a:t>
            </a:r>
            <a:r>
              <a:rPr lang="en-IN" sz="2000" dirty="0">
                <a:solidFill>
                  <a:srgbClr val="9FC600"/>
                </a:solidFill>
              </a:rPr>
              <a:t>traditionally depended</a:t>
            </a:r>
            <a:r>
              <a:rPr lang="en-IN" sz="2000" dirty="0">
                <a:solidFill>
                  <a:srgbClr val="9FC600"/>
                </a:solidFill>
                <a:latin typeface="MuseoSans"/>
              </a:rPr>
              <a:t> on </a:t>
            </a:r>
            <a:r>
              <a:rPr lang="en-IN" sz="2000" b="0" i="0" dirty="0">
                <a:solidFill>
                  <a:srgbClr val="9FC600"/>
                </a:solidFill>
                <a:effectLst/>
                <a:latin typeface="MuseoSans"/>
              </a:rPr>
              <a:t>physical examination</a:t>
            </a:r>
            <a:r>
              <a:rPr lang="en-IN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MuseoSans"/>
              </a:rPr>
              <a:t> </a:t>
            </a: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to diagnose illnesses and form opinions founded on their prior knowledge.</a:t>
            </a:r>
          </a:p>
          <a:p>
            <a:pPr algn="just"/>
            <a:endParaRPr lang="en-IN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/>
            <a:r>
              <a:rPr lang="en-IN" sz="20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MuseoSans"/>
              </a:rPr>
              <a:t>The physical examination of plant diseases produces low accuracy, requires a lot of time, and could not accurately anticipate the plant disease. Creating an automated method capable of accurately classifying to deal with these issues is vital.</a:t>
            </a:r>
          </a:p>
          <a:p>
            <a:pPr algn="just"/>
            <a:endParaRPr lang="en-IN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0F0B77-4A4C-22ED-2306-426AB76C3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B3EED-4B00-4BE6-B3F3-DA440A67DEAD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7447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E67CA3E-7D65-B5F3-8DB6-F26FF1C86CFD}"/>
              </a:ext>
            </a:extLst>
          </p:cNvPr>
          <p:cNvSpPr txBox="1">
            <a:spLocks/>
          </p:cNvSpPr>
          <p:nvPr/>
        </p:nvSpPr>
        <p:spPr>
          <a:xfrm>
            <a:off x="787400" y="136525"/>
            <a:ext cx="10515600" cy="6971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9FC6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Obj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ective</a:t>
            </a:r>
            <a:endParaRPr lang="en-IN" sz="3600" b="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7234E2-EBED-90CE-0CC3-5AC6048A840B}"/>
              </a:ext>
            </a:extLst>
          </p:cNvPr>
          <p:cNvCxnSpPr>
            <a:cxnSpLocks/>
          </p:cNvCxnSpPr>
          <p:nvPr/>
        </p:nvCxnSpPr>
        <p:spPr>
          <a:xfrm>
            <a:off x="1927225" y="990600"/>
            <a:ext cx="8337550" cy="0"/>
          </a:xfrm>
          <a:prstGeom prst="line">
            <a:avLst/>
          </a:prstGeom>
          <a:ln w="9525">
            <a:solidFill>
              <a:srgbClr val="9FC6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454D0E2-0312-3992-72B5-152DE3560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00000">
            <a:off x="627656" y="136525"/>
            <a:ext cx="866944" cy="8540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501BB26-FAC0-CE19-5E6A-EA6BEEEE75E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41" y="2236982"/>
            <a:ext cx="2384036" cy="23840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40F1AC-F3DC-CFB0-6A34-0E5C22BA7454}"/>
              </a:ext>
            </a:extLst>
          </p:cNvPr>
          <p:cNvSpPr txBox="1"/>
          <p:nvPr/>
        </p:nvSpPr>
        <p:spPr>
          <a:xfrm>
            <a:off x="3131128" y="2596499"/>
            <a:ext cx="79683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/>
              </a:rPr>
              <a:t>The main objective of this project is to </a:t>
            </a:r>
            <a:r>
              <a:rPr lang="en-IN" sz="2000" dirty="0">
                <a:solidFill>
                  <a:srgbClr val="9FC600"/>
                </a:solidFill>
                <a:latin typeface="Helvetica Neue"/>
              </a:rPr>
              <a:t>develop an effective plant disease detection system </a:t>
            </a: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/>
              </a:rPr>
              <a:t>using advanced technologies like </a:t>
            </a:r>
            <a:r>
              <a:rPr lang="en-IN" sz="2000" dirty="0">
                <a:solidFill>
                  <a:srgbClr val="9FC600"/>
                </a:solidFill>
                <a:latin typeface="Helvetica Neue"/>
              </a:rPr>
              <a:t>deep learning and transfer learning</a:t>
            </a: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Helvetica Neue"/>
              </a:rPr>
              <a:t>. By doing so, we aim to contribute to the improvement of crop yield and sustainable agriculture practices.</a:t>
            </a:r>
            <a:endParaRPr lang="en-IN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C8FB0B7-8245-9A0D-15A4-4A3C0209E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B3EED-4B00-4BE6-B3F3-DA440A67DEAD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4903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E67CA3E-7D65-B5F3-8DB6-F26FF1C86CFD}"/>
              </a:ext>
            </a:extLst>
          </p:cNvPr>
          <p:cNvSpPr txBox="1">
            <a:spLocks/>
          </p:cNvSpPr>
          <p:nvPr/>
        </p:nvSpPr>
        <p:spPr>
          <a:xfrm>
            <a:off x="787400" y="136525"/>
            <a:ext cx="10515600" cy="6971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9FC6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 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Collection</a:t>
            </a:r>
            <a:endParaRPr lang="en-IN" sz="3600" b="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7234E2-EBED-90CE-0CC3-5AC6048A840B}"/>
              </a:ext>
            </a:extLst>
          </p:cNvPr>
          <p:cNvCxnSpPr>
            <a:cxnSpLocks/>
          </p:cNvCxnSpPr>
          <p:nvPr/>
        </p:nvCxnSpPr>
        <p:spPr>
          <a:xfrm>
            <a:off x="1927225" y="990600"/>
            <a:ext cx="8337550" cy="0"/>
          </a:xfrm>
          <a:prstGeom prst="line">
            <a:avLst/>
          </a:prstGeom>
          <a:ln w="9525">
            <a:solidFill>
              <a:srgbClr val="9FC6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454D0E2-0312-3992-72B5-152DE3560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27656" y="136525"/>
            <a:ext cx="866944" cy="8540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958749-D251-E074-7587-D1DB87467C27}"/>
              </a:ext>
            </a:extLst>
          </p:cNvPr>
          <p:cNvSpPr txBox="1"/>
          <p:nvPr/>
        </p:nvSpPr>
        <p:spPr>
          <a:xfrm>
            <a:off x="1143000" y="1147483"/>
            <a:ext cx="9906000" cy="3339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was collected from </a:t>
            </a:r>
            <a:r>
              <a:rPr lang="en-IN" sz="2000" dirty="0">
                <a:solidFill>
                  <a:srgbClr val="9FC6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Plant Village Dataset </a:t>
            </a: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 GitHub.</a:t>
            </a:r>
          </a:p>
          <a:p>
            <a:pPr algn="just"/>
            <a:endParaRPr lang="en-IN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/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Originally, this dataset consists of about </a:t>
            </a:r>
            <a:r>
              <a:rPr lang="en-IN" sz="2000" dirty="0">
                <a:solidFill>
                  <a:srgbClr val="9FC600"/>
                </a:solidFill>
              </a:rPr>
              <a:t>87K RGB images </a:t>
            </a: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of healthy and diseased crop leaves which is categorized into 38 different classes.</a:t>
            </a:r>
          </a:p>
          <a:p>
            <a:pPr algn="just"/>
            <a:endParaRPr lang="en-IN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/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 this huge dataset, I have collected only images of </a:t>
            </a:r>
            <a:r>
              <a:rPr lang="en-IN" sz="2000" dirty="0">
                <a:solidFill>
                  <a:srgbClr val="9FC600"/>
                </a:solidFill>
              </a:rPr>
              <a:t>Apple</a:t>
            </a: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IN" sz="2000" dirty="0">
                <a:solidFill>
                  <a:srgbClr val="9FC600"/>
                </a:solidFill>
              </a:rPr>
              <a:t>Strawberry</a:t>
            </a: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and </a:t>
            </a:r>
            <a:r>
              <a:rPr lang="en-IN" sz="2000" dirty="0">
                <a:solidFill>
                  <a:srgbClr val="9FC600"/>
                </a:solidFill>
              </a:rPr>
              <a:t>Grape leaves</a:t>
            </a:r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for model building purpose.</a:t>
            </a:r>
          </a:p>
          <a:p>
            <a:pPr algn="just"/>
            <a:endParaRPr lang="en-IN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/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Details of images are as follows,</a:t>
            </a:r>
          </a:p>
          <a:p>
            <a:pPr algn="just"/>
            <a:endParaRPr lang="en-IN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/>
            <a:endParaRPr lang="en-IN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08347B1-7CB2-E3BC-B3BD-BEB1D81889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0321887"/>
              </p:ext>
            </p:extLst>
          </p:nvPr>
        </p:nvGraphicFramePr>
        <p:xfrm>
          <a:off x="1981200" y="4565525"/>
          <a:ext cx="8128000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46706031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1566803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Plant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 of Images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974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Apple</a:t>
                      </a:r>
                      <a:endParaRPr lang="en-IN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3171</a:t>
                      </a:r>
                      <a:endParaRPr lang="en-IN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195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Strawberry</a:t>
                      </a:r>
                      <a:endParaRPr lang="en-IN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1565</a:t>
                      </a:r>
                      <a:endParaRPr lang="en-IN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9872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Grape</a:t>
                      </a:r>
                      <a:endParaRPr lang="en-IN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2695</a:t>
                      </a:r>
                      <a:endParaRPr lang="en-IN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9263747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FF808A-E914-EDFD-13F1-464362100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B3EED-4B00-4BE6-B3F3-DA440A67DEAD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9525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E67CA3E-7D65-B5F3-8DB6-F26FF1C86CFD}"/>
              </a:ext>
            </a:extLst>
          </p:cNvPr>
          <p:cNvSpPr txBox="1">
            <a:spLocks/>
          </p:cNvSpPr>
          <p:nvPr/>
        </p:nvSpPr>
        <p:spPr>
          <a:xfrm>
            <a:off x="787400" y="136525"/>
            <a:ext cx="10515600" cy="6971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9FC6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Overview - I</a:t>
            </a:r>
            <a:endParaRPr lang="en-IN" sz="3600" b="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7234E2-EBED-90CE-0CC3-5AC6048A840B}"/>
              </a:ext>
            </a:extLst>
          </p:cNvPr>
          <p:cNvCxnSpPr>
            <a:cxnSpLocks/>
          </p:cNvCxnSpPr>
          <p:nvPr/>
        </p:nvCxnSpPr>
        <p:spPr>
          <a:xfrm>
            <a:off x="1927225" y="990600"/>
            <a:ext cx="8337550" cy="0"/>
          </a:xfrm>
          <a:prstGeom prst="line">
            <a:avLst/>
          </a:prstGeom>
          <a:ln w="9525">
            <a:solidFill>
              <a:srgbClr val="9FC6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454D0E2-0312-3992-72B5-152DE3560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200000">
            <a:off x="627656" y="136525"/>
            <a:ext cx="866944" cy="8540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66134E-9714-8E25-43E4-ACEE1D3EF6E4}"/>
              </a:ext>
            </a:extLst>
          </p:cNvPr>
          <p:cNvSpPr txBox="1"/>
          <p:nvPr/>
        </p:nvSpPr>
        <p:spPr>
          <a:xfrm>
            <a:off x="1143000" y="1147483"/>
            <a:ext cx="9906000" cy="5586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Representation of each category in dataset is as follows,</a:t>
            </a:r>
          </a:p>
          <a:p>
            <a:pPr algn="just"/>
            <a:endParaRPr lang="en-IN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/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Apple leaves:</a:t>
            </a:r>
          </a:p>
          <a:p>
            <a:pPr algn="just"/>
            <a:endParaRPr lang="en-IN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/>
            <a:endParaRPr lang="en-IN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/>
            <a:endParaRPr lang="en-IN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/>
            <a:endParaRPr lang="en-IN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/>
            <a:endParaRPr lang="en-IN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/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Strawberry leaves:</a:t>
            </a:r>
          </a:p>
          <a:p>
            <a:pPr algn="just"/>
            <a:endParaRPr lang="en-IN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/>
            <a:endParaRPr lang="en-IN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/>
            <a:endParaRPr lang="en-IN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/>
            <a:endParaRPr lang="en-IN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/>
            <a:r>
              <a:rPr lang="en-IN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Grape leaves:</a:t>
            </a:r>
          </a:p>
          <a:p>
            <a:pPr algn="just"/>
            <a:endParaRPr lang="en-IN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/>
            <a:endParaRPr lang="en-IN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/>
            <a:endParaRPr lang="en-IN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/>
            <a:endParaRPr lang="en-IN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/>
            <a:endParaRPr lang="en-IN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/>
            <a:endParaRPr lang="en-IN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just"/>
            <a:endParaRPr lang="en-IN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41F63F-A263-BAEE-9E76-8D2F13B52D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89" t="50000" r="27352" b="32825"/>
          <a:stretch/>
        </p:blipFill>
        <p:spPr>
          <a:xfrm>
            <a:off x="2719294" y="2179961"/>
            <a:ext cx="6651811" cy="1177834"/>
          </a:xfrm>
          <a:prstGeom prst="rect">
            <a:avLst/>
          </a:prstGeom>
          <a:ln>
            <a:solidFill>
              <a:srgbClr val="9FC60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1A38B34-9311-20E6-9992-B58513BB90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382" t="48889" r="27059" b="40945"/>
          <a:stretch/>
        </p:blipFill>
        <p:spPr>
          <a:xfrm>
            <a:off x="2719294" y="4061010"/>
            <a:ext cx="6651811" cy="697193"/>
          </a:xfrm>
          <a:prstGeom prst="rect">
            <a:avLst/>
          </a:prstGeom>
          <a:ln>
            <a:solidFill>
              <a:srgbClr val="9FC600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8EE5A14-87CA-7DF9-EA31-A9C576EE02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382" t="47189" r="27059" b="39478"/>
          <a:stretch/>
        </p:blipFill>
        <p:spPr>
          <a:xfrm>
            <a:off x="2719294" y="5576186"/>
            <a:ext cx="6651811" cy="914401"/>
          </a:xfrm>
          <a:prstGeom prst="rect">
            <a:avLst/>
          </a:prstGeom>
          <a:ln>
            <a:solidFill>
              <a:srgbClr val="9FC600"/>
            </a:solidFill>
          </a:ln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ABA80692-DC8A-3961-01F1-844D2B33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B3EED-4B00-4BE6-B3F3-DA440A67DEAD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335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E67CA3E-7D65-B5F3-8DB6-F26FF1C86CFD}"/>
              </a:ext>
            </a:extLst>
          </p:cNvPr>
          <p:cNvSpPr txBox="1">
            <a:spLocks/>
          </p:cNvSpPr>
          <p:nvPr/>
        </p:nvSpPr>
        <p:spPr>
          <a:xfrm>
            <a:off x="787400" y="136525"/>
            <a:ext cx="10515600" cy="6971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9FC6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Overview - II</a:t>
            </a:r>
            <a:endParaRPr lang="en-IN" sz="3600" b="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7234E2-EBED-90CE-0CC3-5AC6048A840B}"/>
              </a:ext>
            </a:extLst>
          </p:cNvPr>
          <p:cNvCxnSpPr>
            <a:cxnSpLocks/>
          </p:cNvCxnSpPr>
          <p:nvPr/>
        </p:nvCxnSpPr>
        <p:spPr>
          <a:xfrm>
            <a:off x="1927225" y="990600"/>
            <a:ext cx="8337550" cy="0"/>
          </a:xfrm>
          <a:prstGeom prst="line">
            <a:avLst/>
          </a:prstGeom>
          <a:ln w="9525">
            <a:solidFill>
              <a:srgbClr val="9FC6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454D0E2-0312-3992-72B5-152DE3560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00000">
            <a:off x="627656" y="136525"/>
            <a:ext cx="866944" cy="85407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59C67FB-9A24-3C4E-C02E-7283DDEB5FC6}"/>
              </a:ext>
            </a:extLst>
          </p:cNvPr>
          <p:cNvGrpSpPr/>
          <p:nvPr/>
        </p:nvGrpSpPr>
        <p:grpSpPr>
          <a:xfrm>
            <a:off x="952660" y="2137188"/>
            <a:ext cx="10185079" cy="2583624"/>
            <a:chOff x="935375" y="2109480"/>
            <a:chExt cx="10185079" cy="2583624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99E61AF6-043F-D65D-5B34-0DFD20825B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5292" y="2109481"/>
              <a:ext cx="2445327" cy="2583623"/>
            </a:xfrm>
            <a:prstGeom prst="rect">
              <a:avLst/>
            </a:prstGeom>
            <a:noFill/>
            <a:ln>
              <a:solidFill>
                <a:srgbClr val="9FC6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D6BBDCB2-31CF-0B67-E45C-91CE43595D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375" y="2109481"/>
              <a:ext cx="2445326" cy="2583622"/>
            </a:xfrm>
            <a:prstGeom prst="rect">
              <a:avLst/>
            </a:prstGeom>
            <a:noFill/>
            <a:ln>
              <a:solidFill>
                <a:srgbClr val="9FC6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D8AFF875-C466-9318-997B-BDD4794021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5210" y="2109480"/>
              <a:ext cx="2445327" cy="2583623"/>
            </a:xfrm>
            <a:prstGeom prst="rect">
              <a:avLst/>
            </a:prstGeom>
            <a:noFill/>
            <a:ln>
              <a:solidFill>
                <a:srgbClr val="9FC6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7A3D8407-30EA-DAC2-13DF-D6A3C7FA26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5128" y="2109480"/>
              <a:ext cx="2445326" cy="2583622"/>
            </a:xfrm>
            <a:prstGeom prst="rect">
              <a:avLst/>
            </a:prstGeom>
            <a:noFill/>
            <a:ln>
              <a:solidFill>
                <a:srgbClr val="9FC6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CAF347-83E9-C324-F999-FF112B815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B3EED-4B00-4BE6-B3F3-DA440A67DEAD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8518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E67CA3E-7D65-B5F3-8DB6-F26FF1C86CFD}"/>
              </a:ext>
            </a:extLst>
          </p:cNvPr>
          <p:cNvSpPr txBox="1">
            <a:spLocks/>
          </p:cNvSpPr>
          <p:nvPr/>
        </p:nvSpPr>
        <p:spPr>
          <a:xfrm>
            <a:off x="787400" y="136525"/>
            <a:ext cx="10515600" cy="6971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9FC6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Overview - III</a:t>
            </a:r>
            <a:endParaRPr lang="en-IN" sz="3600" b="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7234E2-EBED-90CE-0CC3-5AC6048A840B}"/>
              </a:ext>
            </a:extLst>
          </p:cNvPr>
          <p:cNvCxnSpPr>
            <a:cxnSpLocks/>
          </p:cNvCxnSpPr>
          <p:nvPr/>
        </p:nvCxnSpPr>
        <p:spPr>
          <a:xfrm>
            <a:off x="1927225" y="990600"/>
            <a:ext cx="8337550" cy="0"/>
          </a:xfrm>
          <a:prstGeom prst="line">
            <a:avLst/>
          </a:prstGeom>
          <a:ln w="9525">
            <a:solidFill>
              <a:srgbClr val="9FC6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454D0E2-0312-3992-72B5-152DE3560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27656" y="136525"/>
            <a:ext cx="866944" cy="85407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42AB472-B922-DA1F-509F-27F2E194A072}"/>
              </a:ext>
            </a:extLst>
          </p:cNvPr>
          <p:cNvGrpSpPr/>
          <p:nvPr/>
        </p:nvGrpSpPr>
        <p:grpSpPr>
          <a:xfrm>
            <a:off x="2644924" y="1855715"/>
            <a:ext cx="6902151" cy="3146569"/>
            <a:chOff x="1734746" y="1726407"/>
            <a:chExt cx="6902151" cy="3146569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9ECB4759-213B-6C7F-84AC-E2EF3D065A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4746" y="1726407"/>
              <a:ext cx="2978140" cy="3146569"/>
            </a:xfrm>
            <a:prstGeom prst="rect">
              <a:avLst/>
            </a:prstGeom>
            <a:noFill/>
            <a:ln>
              <a:solidFill>
                <a:srgbClr val="9FC6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8" name="Picture 4">
              <a:extLst>
                <a:ext uri="{FF2B5EF4-FFF2-40B4-BE49-F238E27FC236}">
                  <a16:creationId xmlns:a16="http://schemas.microsoft.com/office/drawing/2014/main" id="{82570E42-E47A-3F79-0DD3-7FC4A6855E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8757" y="1726407"/>
              <a:ext cx="2978140" cy="3146569"/>
            </a:xfrm>
            <a:prstGeom prst="rect">
              <a:avLst/>
            </a:prstGeom>
            <a:noFill/>
            <a:ln>
              <a:solidFill>
                <a:srgbClr val="9FC6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04D118-B05B-DE0E-3410-7FA0536E1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B3EED-4B00-4BE6-B3F3-DA440A67DEAD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9281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E67CA3E-7D65-B5F3-8DB6-F26FF1C86CFD}"/>
              </a:ext>
            </a:extLst>
          </p:cNvPr>
          <p:cNvSpPr txBox="1">
            <a:spLocks/>
          </p:cNvSpPr>
          <p:nvPr/>
        </p:nvSpPr>
        <p:spPr>
          <a:xfrm>
            <a:off x="787400" y="136525"/>
            <a:ext cx="10515600" cy="6971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solidFill>
                  <a:srgbClr val="9FC6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Dataset </a:t>
            </a:r>
            <a:r>
              <a:rPr lang="en-US" sz="3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Overview - IV</a:t>
            </a:r>
            <a:endParaRPr lang="en-IN" sz="3600" b="1" dirty="0">
              <a:solidFill>
                <a:schemeClr val="tx1">
                  <a:lumMod val="50000"/>
                  <a:lumOff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D7234E2-EBED-90CE-0CC3-5AC6048A840B}"/>
              </a:ext>
            </a:extLst>
          </p:cNvPr>
          <p:cNvCxnSpPr>
            <a:cxnSpLocks/>
          </p:cNvCxnSpPr>
          <p:nvPr/>
        </p:nvCxnSpPr>
        <p:spPr>
          <a:xfrm>
            <a:off x="1927225" y="990600"/>
            <a:ext cx="8337550" cy="0"/>
          </a:xfrm>
          <a:prstGeom prst="line">
            <a:avLst/>
          </a:prstGeom>
          <a:ln w="9525">
            <a:solidFill>
              <a:srgbClr val="9FC600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454D0E2-0312-3992-72B5-152DE3560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600000">
            <a:off x="627656" y="136525"/>
            <a:ext cx="866944" cy="85407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36ED5B8-101B-7191-4DF7-EE5BE3B5D3D3}"/>
              </a:ext>
            </a:extLst>
          </p:cNvPr>
          <p:cNvGrpSpPr/>
          <p:nvPr/>
        </p:nvGrpSpPr>
        <p:grpSpPr>
          <a:xfrm>
            <a:off x="1290677" y="2028201"/>
            <a:ext cx="9610645" cy="3133666"/>
            <a:chOff x="1161580" y="2028201"/>
            <a:chExt cx="9610645" cy="3133666"/>
          </a:xfrm>
        </p:grpSpPr>
        <p:pic>
          <p:nvPicPr>
            <p:cNvPr id="10242" name="Picture 2">
              <a:extLst>
                <a:ext uri="{FF2B5EF4-FFF2-40B4-BE49-F238E27FC236}">
                  <a16:creationId xmlns:a16="http://schemas.microsoft.com/office/drawing/2014/main" id="{72EC7B0D-0F1F-169D-899D-74F8A7C5FF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9457" y="2028201"/>
              <a:ext cx="3514891" cy="3133666"/>
            </a:xfrm>
            <a:prstGeom prst="rect">
              <a:avLst/>
            </a:prstGeom>
            <a:noFill/>
            <a:ln>
              <a:solidFill>
                <a:srgbClr val="9FC6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4" name="Picture 4">
              <a:extLst>
                <a:ext uri="{FF2B5EF4-FFF2-40B4-BE49-F238E27FC236}">
                  <a16:creationId xmlns:a16="http://schemas.microsoft.com/office/drawing/2014/main" id="{133354D9-1EE8-EF20-7379-535E39EC61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1580" y="2028201"/>
              <a:ext cx="2965927" cy="3133666"/>
            </a:xfrm>
            <a:prstGeom prst="rect">
              <a:avLst/>
            </a:prstGeom>
            <a:noFill/>
            <a:ln>
              <a:solidFill>
                <a:srgbClr val="9FC6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46" name="Picture 6">
              <a:extLst>
                <a:ext uri="{FF2B5EF4-FFF2-40B4-BE49-F238E27FC236}">
                  <a16:creationId xmlns:a16="http://schemas.microsoft.com/office/drawing/2014/main" id="{9EF4A33E-6744-28D3-6BB3-F7C8D7D4A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6298" y="2028201"/>
              <a:ext cx="2965927" cy="3133666"/>
            </a:xfrm>
            <a:prstGeom prst="rect">
              <a:avLst/>
            </a:prstGeom>
            <a:noFill/>
            <a:ln>
              <a:solidFill>
                <a:srgbClr val="9FC6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1E46DF-15B8-2B63-8078-CDAD6CC63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B3EED-4B00-4BE6-B3F3-DA440A67DEAD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20152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</TotalTime>
  <Words>665</Words>
  <Application>Microsoft Office PowerPoint</Application>
  <PresentationFormat>Widescreen</PresentationFormat>
  <Paragraphs>156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Arial</vt:lpstr>
      <vt:lpstr>Calibri</vt:lpstr>
      <vt:lpstr>Calibri Light</vt:lpstr>
      <vt:lpstr>Helvetica Neue</vt:lpstr>
      <vt:lpstr>MuseoSans</vt:lpstr>
      <vt:lpstr>Segoe UI</vt:lpstr>
      <vt:lpstr>Office Theme</vt:lpstr>
      <vt:lpstr>Plant Disease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 Disease Prediction</dc:title>
  <dc:creator>ranjit mane</dc:creator>
  <cp:lastModifiedBy>ranjit mane</cp:lastModifiedBy>
  <cp:revision>6</cp:revision>
  <dcterms:created xsi:type="dcterms:W3CDTF">2024-01-24T17:27:08Z</dcterms:created>
  <dcterms:modified xsi:type="dcterms:W3CDTF">2024-01-25T09:28:43Z</dcterms:modified>
</cp:coreProperties>
</file>